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4"/>
    <p:sldMasterId id="2147483650" r:id="rId5"/>
    <p:sldMasterId id="2147483708" r:id="rId6"/>
    <p:sldMasterId id="2147483764" r:id="rId7"/>
    <p:sldMasterId id="2147483780" r:id="rId8"/>
  </p:sldMasterIdLst>
  <p:notesMasterIdLst>
    <p:notesMasterId r:id="rId29"/>
  </p:notesMasterIdLst>
  <p:handoutMasterIdLst>
    <p:handoutMasterId r:id="rId30"/>
  </p:handoutMasterIdLst>
  <p:sldIdLst>
    <p:sldId id="262" r:id="rId9"/>
    <p:sldId id="2866" r:id="rId10"/>
    <p:sldId id="2869" r:id="rId11"/>
    <p:sldId id="2870" r:id="rId12"/>
    <p:sldId id="2872" r:id="rId13"/>
    <p:sldId id="2873" r:id="rId14"/>
    <p:sldId id="2874" r:id="rId15"/>
    <p:sldId id="2875" r:id="rId16"/>
    <p:sldId id="2887" r:id="rId17"/>
    <p:sldId id="2876" r:id="rId18"/>
    <p:sldId id="2877" r:id="rId19"/>
    <p:sldId id="2867" r:id="rId20"/>
    <p:sldId id="2879" r:id="rId21"/>
    <p:sldId id="2884" r:id="rId22"/>
    <p:sldId id="2883" r:id="rId23"/>
    <p:sldId id="2888" r:id="rId24"/>
    <p:sldId id="2885" r:id="rId25"/>
    <p:sldId id="2827" r:id="rId26"/>
    <p:sldId id="2819" r:id="rId27"/>
    <p:sldId id="282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_FW" initials="T_FW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E46962"/>
    <a:srgbClr val="DD433B"/>
    <a:srgbClr val="666767"/>
    <a:srgbClr val="292A2A"/>
    <a:srgbClr val="E4E4E4"/>
    <a:srgbClr val="DDD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80" autoAdjust="0"/>
    <p:restoredTop sz="96357" autoAdjust="0"/>
  </p:normalViewPr>
  <p:slideViewPr>
    <p:cSldViewPr snapToGrid="0" snapToObjects="1">
      <p:cViewPr varScale="1">
        <p:scale>
          <a:sx n="74" d="100"/>
          <a:sy n="74" d="100"/>
        </p:scale>
        <p:origin x="528" y="56"/>
      </p:cViewPr>
      <p:guideLst/>
    </p:cSldViewPr>
  </p:slideViewPr>
  <p:outlineViewPr>
    <p:cViewPr>
      <p:scale>
        <a:sx n="33" d="100"/>
        <a:sy n="33" d="100"/>
      </p:scale>
      <p:origin x="0" y="-1120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 Lakeman" userId="S::lakeman@recoy.com::5bfd7017-bb60-4dfb-9488-2bc51d26e5ae" providerId="AD" clId="Web-{D846FD5F-3691-DC9E-7FF6-F19C55D29BC2}"/>
    <pc:docChg chg="addSld modSld">
      <pc:chgData name="Marcel Lakeman" userId="S::lakeman@recoy.com::5bfd7017-bb60-4dfb-9488-2bc51d26e5ae" providerId="AD" clId="Web-{D846FD5F-3691-DC9E-7FF6-F19C55D29BC2}" dt="2020-02-21T16:11:35.849" v="218" actId="1076"/>
      <pc:docMkLst>
        <pc:docMk/>
      </pc:docMkLst>
      <pc:sldChg chg="addSp delSp modSp add replId">
        <pc:chgData name="Marcel Lakeman" userId="S::lakeman@recoy.com::5bfd7017-bb60-4dfb-9488-2bc51d26e5ae" providerId="AD" clId="Web-{D846FD5F-3691-DC9E-7FF6-F19C55D29BC2}" dt="2020-02-21T16:06:40.598" v="46" actId="20577"/>
        <pc:sldMkLst>
          <pc:docMk/>
          <pc:sldMk cId="3855666367" sldId="2861"/>
        </pc:sldMkLst>
        <pc:spChg chg="mod">
          <ac:chgData name="Marcel Lakeman" userId="S::lakeman@recoy.com::5bfd7017-bb60-4dfb-9488-2bc51d26e5ae" providerId="AD" clId="Web-{D846FD5F-3691-DC9E-7FF6-F19C55D29BC2}" dt="2020-02-21T16:05:40.254" v="8" actId="20577"/>
          <ac:spMkLst>
            <pc:docMk/>
            <pc:sldMk cId="3855666367" sldId="2861"/>
            <ac:spMk id="2" creationId="{D59D0B12-67B1-844B-8FFA-9D8D614704E7}"/>
          </ac:spMkLst>
        </pc:spChg>
        <pc:spChg chg="mod">
          <ac:chgData name="Marcel Lakeman" userId="S::lakeman@recoy.com::5bfd7017-bb60-4dfb-9488-2bc51d26e5ae" providerId="AD" clId="Web-{D846FD5F-3691-DC9E-7FF6-F19C55D29BC2}" dt="2020-02-21T16:06:40.598" v="46" actId="20577"/>
          <ac:spMkLst>
            <pc:docMk/>
            <pc:sldMk cId="3855666367" sldId="2861"/>
            <ac:spMk id="3" creationId="{C97D85C1-F883-4745-8B18-AA12DF8289DA}"/>
          </ac:spMkLst>
        </pc:spChg>
        <pc:spChg chg="del">
          <ac:chgData name="Marcel Lakeman" userId="S::lakeman@recoy.com::5bfd7017-bb60-4dfb-9488-2bc51d26e5ae" providerId="AD" clId="Web-{D846FD5F-3691-DC9E-7FF6-F19C55D29BC2}" dt="2020-02-21T16:05:44.629" v="11"/>
          <ac:spMkLst>
            <pc:docMk/>
            <pc:sldMk cId="3855666367" sldId="2861"/>
            <ac:spMk id="8" creationId="{DC65F5D8-BC0B-3A45-B9AA-5AFCACF162A5}"/>
          </ac:spMkLst>
        </pc:spChg>
        <pc:picChg chg="add mod">
          <ac:chgData name="Marcel Lakeman" userId="S::lakeman@recoy.com::5bfd7017-bb60-4dfb-9488-2bc51d26e5ae" providerId="AD" clId="Web-{D846FD5F-3691-DC9E-7FF6-F19C55D29BC2}" dt="2020-02-21T16:06:16.348" v="17" actId="1076"/>
          <ac:picMkLst>
            <pc:docMk/>
            <pc:sldMk cId="3855666367" sldId="2861"/>
            <ac:picMk id="4" creationId="{ECDC943D-BC0E-452B-A506-A8172D9B8CBE}"/>
          </ac:picMkLst>
        </pc:picChg>
        <pc:picChg chg="del">
          <ac:chgData name="Marcel Lakeman" userId="S::lakeman@recoy.com::5bfd7017-bb60-4dfb-9488-2bc51d26e5ae" providerId="AD" clId="Web-{D846FD5F-3691-DC9E-7FF6-F19C55D29BC2}" dt="2020-02-21T16:05:41.754" v="9"/>
          <ac:picMkLst>
            <pc:docMk/>
            <pc:sldMk cId="3855666367" sldId="2861"/>
            <ac:picMk id="10" creationId="{80372EAF-759E-7F45-A2E3-9F3A8F6F9419}"/>
          </ac:picMkLst>
        </pc:picChg>
        <pc:picChg chg="del">
          <ac:chgData name="Marcel Lakeman" userId="S::lakeman@recoy.com::5bfd7017-bb60-4dfb-9488-2bc51d26e5ae" providerId="AD" clId="Web-{D846FD5F-3691-DC9E-7FF6-F19C55D29BC2}" dt="2020-02-21T16:05:42.379" v="10"/>
          <ac:picMkLst>
            <pc:docMk/>
            <pc:sldMk cId="3855666367" sldId="2861"/>
            <ac:picMk id="11" creationId="{82FEC04A-824D-624F-A8EC-8FAEECC176FC}"/>
          </ac:picMkLst>
        </pc:picChg>
      </pc:sldChg>
      <pc:sldChg chg="addSp delSp modSp add replId">
        <pc:chgData name="Marcel Lakeman" userId="S::lakeman@recoy.com::5bfd7017-bb60-4dfb-9488-2bc51d26e5ae" providerId="AD" clId="Web-{D846FD5F-3691-DC9E-7FF6-F19C55D29BC2}" dt="2020-02-21T16:08:05.239" v="107" actId="20577"/>
        <pc:sldMkLst>
          <pc:docMk/>
          <pc:sldMk cId="1149621736" sldId="2862"/>
        </pc:sldMkLst>
        <pc:spChg chg="mod">
          <ac:chgData name="Marcel Lakeman" userId="S::lakeman@recoy.com::5bfd7017-bb60-4dfb-9488-2bc51d26e5ae" providerId="AD" clId="Web-{D846FD5F-3691-DC9E-7FF6-F19C55D29BC2}" dt="2020-02-21T16:08:05.239" v="107" actId="20577"/>
          <ac:spMkLst>
            <pc:docMk/>
            <pc:sldMk cId="1149621736" sldId="2862"/>
            <ac:spMk id="3" creationId="{C97D85C1-F883-4745-8B18-AA12DF8289DA}"/>
          </ac:spMkLst>
        </pc:spChg>
        <pc:picChg chg="del">
          <ac:chgData name="Marcel Lakeman" userId="S::lakeman@recoy.com::5bfd7017-bb60-4dfb-9488-2bc51d26e5ae" providerId="AD" clId="Web-{D846FD5F-3691-DC9E-7FF6-F19C55D29BC2}" dt="2020-02-21T16:06:55.895" v="48"/>
          <ac:picMkLst>
            <pc:docMk/>
            <pc:sldMk cId="1149621736" sldId="2862"/>
            <ac:picMk id="4" creationId="{ECDC943D-BC0E-452B-A506-A8172D9B8CBE}"/>
          </ac:picMkLst>
        </pc:picChg>
        <pc:picChg chg="add mod">
          <ac:chgData name="Marcel Lakeman" userId="S::lakeman@recoy.com::5bfd7017-bb60-4dfb-9488-2bc51d26e5ae" providerId="AD" clId="Web-{D846FD5F-3691-DC9E-7FF6-F19C55D29BC2}" dt="2020-02-21T16:07:26.661" v="82" actId="1076"/>
          <ac:picMkLst>
            <pc:docMk/>
            <pc:sldMk cId="1149621736" sldId="2862"/>
            <ac:picMk id="5" creationId="{13F24246-FF2F-4A8C-9834-138ABAEC758B}"/>
          </ac:picMkLst>
        </pc:picChg>
      </pc:sldChg>
      <pc:sldChg chg="addSp delSp modSp add replId">
        <pc:chgData name="Marcel Lakeman" userId="S::lakeman@recoy.com::5bfd7017-bb60-4dfb-9488-2bc51d26e5ae" providerId="AD" clId="Web-{D846FD5F-3691-DC9E-7FF6-F19C55D29BC2}" dt="2020-02-21T16:08:47.661" v="150" actId="1076"/>
        <pc:sldMkLst>
          <pc:docMk/>
          <pc:sldMk cId="1361059640" sldId="2863"/>
        </pc:sldMkLst>
        <pc:spChg chg="mod">
          <ac:chgData name="Marcel Lakeman" userId="S::lakeman@recoy.com::5bfd7017-bb60-4dfb-9488-2bc51d26e5ae" providerId="AD" clId="Web-{D846FD5F-3691-DC9E-7FF6-F19C55D29BC2}" dt="2020-02-21T16:08:40.114" v="148" actId="20577"/>
          <ac:spMkLst>
            <pc:docMk/>
            <pc:sldMk cId="1361059640" sldId="2863"/>
            <ac:spMk id="3" creationId="{C97D85C1-F883-4745-8B18-AA12DF8289DA}"/>
          </ac:spMkLst>
        </pc:spChg>
        <pc:picChg chg="add mod">
          <ac:chgData name="Marcel Lakeman" userId="S::lakeman@recoy.com::5bfd7017-bb60-4dfb-9488-2bc51d26e5ae" providerId="AD" clId="Web-{D846FD5F-3691-DC9E-7FF6-F19C55D29BC2}" dt="2020-02-21T16:08:47.661" v="150" actId="1076"/>
          <ac:picMkLst>
            <pc:docMk/>
            <pc:sldMk cId="1361059640" sldId="2863"/>
            <ac:picMk id="4" creationId="{7914E228-9812-450B-988B-427F6E19EBEB}"/>
          </ac:picMkLst>
        </pc:picChg>
        <pc:picChg chg="del">
          <ac:chgData name="Marcel Lakeman" userId="S::lakeman@recoy.com::5bfd7017-bb60-4dfb-9488-2bc51d26e5ae" providerId="AD" clId="Web-{D846FD5F-3691-DC9E-7FF6-F19C55D29BC2}" dt="2020-02-21T16:08:12.052" v="109"/>
          <ac:picMkLst>
            <pc:docMk/>
            <pc:sldMk cId="1361059640" sldId="2863"/>
            <ac:picMk id="5" creationId="{13F24246-FF2F-4A8C-9834-138ABAEC758B}"/>
          </ac:picMkLst>
        </pc:picChg>
      </pc:sldChg>
      <pc:sldChg chg="addSp delSp modSp add replId">
        <pc:chgData name="Marcel Lakeman" userId="S::lakeman@recoy.com::5bfd7017-bb60-4dfb-9488-2bc51d26e5ae" providerId="AD" clId="Web-{D846FD5F-3691-DC9E-7FF6-F19C55D29BC2}" dt="2020-02-21T16:11:35.849" v="218" actId="1076"/>
        <pc:sldMkLst>
          <pc:docMk/>
          <pc:sldMk cId="1980490113" sldId="2864"/>
        </pc:sldMkLst>
        <pc:spChg chg="mod">
          <ac:chgData name="Marcel Lakeman" userId="S::lakeman@recoy.com::5bfd7017-bb60-4dfb-9488-2bc51d26e5ae" providerId="AD" clId="Web-{D846FD5F-3691-DC9E-7FF6-F19C55D29BC2}" dt="2020-02-21T16:10:03.411" v="206" actId="1076"/>
          <ac:spMkLst>
            <pc:docMk/>
            <pc:sldMk cId="1980490113" sldId="2864"/>
            <ac:spMk id="3" creationId="{C97D85C1-F883-4745-8B18-AA12DF8289DA}"/>
          </ac:spMkLst>
        </pc:spChg>
        <pc:picChg chg="del">
          <ac:chgData name="Marcel Lakeman" userId="S::lakeman@recoy.com::5bfd7017-bb60-4dfb-9488-2bc51d26e5ae" providerId="AD" clId="Web-{D846FD5F-3691-DC9E-7FF6-F19C55D29BC2}" dt="2020-02-21T16:09:10.458" v="152"/>
          <ac:picMkLst>
            <pc:docMk/>
            <pc:sldMk cId="1980490113" sldId="2864"/>
            <ac:picMk id="4" creationId="{7914E228-9812-450B-988B-427F6E19EBEB}"/>
          </ac:picMkLst>
        </pc:picChg>
        <pc:picChg chg="add del mod">
          <ac:chgData name="Marcel Lakeman" userId="S::lakeman@recoy.com::5bfd7017-bb60-4dfb-9488-2bc51d26e5ae" providerId="AD" clId="Web-{D846FD5F-3691-DC9E-7FF6-F19C55D29BC2}" dt="2020-02-21T16:11:06.443" v="213"/>
          <ac:picMkLst>
            <pc:docMk/>
            <pc:sldMk cId="1980490113" sldId="2864"/>
            <ac:picMk id="5" creationId="{ED2E5043-CA5A-44A6-AC5F-75DAEFE5900F}"/>
          </ac:picMkLst>
        </pc:picChg>
        <pc:picChg chg="add mod">
          <ac:chgData name="Marcel Lakeman" userId="S::lakeman@recoy.com::5bfd7017-bb60-4dfb-9488-2bc51d26e5ae" providerId="AD" clId="Web-{D846FD5F-3691-DC9E-7FF6-F19C55D29BC2}" dt="2020-02-21T16:11:35.849" v="218" actId="1076"/>
          <ac:picMkLst>
            <pc:docMk/>
            <pc:sldMk cId="1980490113" sldId="2864"/>
            <ac:picMk id="7" creationId="{D0E02E2A-EE16-4ED9-82A8-BAFB0B667C16}"/>
          </ac:picMkLst>
        </pc:picChg>
      </pc:sldChg>
    </pc:docChg>
  </pc:docChgLst>
  <pc:docChgLst>
    <pc:chgData name="Robert Kleiburg" userId="8544e229-eeac-4146-b83b-c4de7343f8d0" providerId="ADAL" clId="{B35758DC-9155-484C-84F8-193353773D21}"/>
    <pc:docChg chg="modSld">
      <pc:chgData name="Robert Kleiburg" userId="8544e229-eeac-4146-b83b-c4de7343f8d0" providerId="ADAL" clId="{B35758DC-9155-484C-84F8-193353773D21}" dt="2020-01-29T15:31:46.150" v="9" actId="790"/>
      <pc:docMkLst>
        <pc:docMk/>
      </pc:docMkLst>
      <pc:sldChg chg="modSp">
        <pc:chgData name="Robert Kleiburg" userId="8544e229-eeac-4146-b83b-c4de7343f8d0" providerId="ADAL" clId="{B35758DC-9155-484C-84F8-193353773D21}" dt="2020-01-29T15:31:46.150" v="9" actId="790"/>
        <pc:sldMkLst>
          <pc:docMk/>
          <pc:sldMk cId="1410268717" sldId="2771"/>
        </pc:sldMkLst>
        <pc:spChg chg="mod">
          <ac:chgData name="Robert Kleiburg" userId="8544e229-eeac-4146-b83b-c4de7343f8d0" providerId="ADAL" clId="{B35758DC-9155-484C-84F8-193353773D21}" dt="2020-01-29T15:31:46.150" v="9" actId="790"/>
          <ac:spMkLst>
            <pc:docMk/>
            <pc:sldMk cId="1410268717" sldId="2771"/>
            <ac:spMk id="8" creationId="{359B1ACF-4CD0-3746-BEB6-496C76CC1CD4}"/>
          </ac:spMkLst>
        </pc:spChg>
      </pc:sldChg>
    </pc:docChg>
  </pc:docChgLst>
  <pc:docChgLst>
    <pc:chgData name="Harrison Paul" userId="48bf23a9-096c-48d2-b47e-8ec7dcb46541" providerId="ADAL" clId="{5B2083B8-B767-4CDC-BAE7-98E769EB1C16}"/>
    <pc:docChg chg="modSld">
      <pc:chgData name="Harrison Paul" userId="48bf23a9-096c-48d2-b47e-8ec7dcb46541" providerId="ADAL" clId="{5B2083B8-B767-4CDC-BAE7-98E769EB1C16}" dt="2020-10-23T15:38:16.612" v="1" actId="1036"/>
      <pc:docMkLst>
        <pc:docMk/>
      </pc:docMkLst>
      <pc:sldChg chg="modSp mod">
        <pc:chgData name="Harrison Paul" userId="48bf23a9-096c-48d2-b47e-8ec7dcb46541" providerId="ADAL" clId="{5B2083B8-B767-4CDC-BAE7-98E769EB1C16}" dt="2020-10-23T15:38:16.612" v="1" actId="1036"/>
        <pc:sldMkLst>
          <pc:docMk/>
          <pc:sldMk cId="1398733380" sldId="2811"/>
        </pc:sldMkLst>
        <pc:picChg chg="mod">
          <ac:chgData name="Harrison Paul" userId="48bf23a9-096c-48d2-b47e-8ec7dcb46541" providerId="ADAL" clId="{5B2083B8-B767-4CDC-BAE7-98E769EB1C16}" dt="2020-10-23T15:38:16.612" v="1" actId="1036"/>
          <ac:picMkLst>
            <pc:docMk/>
            <pc:sldMk cId="1398733380" sldId="2811"/>
            <ac:picMk id="17" creationId="{B45AB763-E69F-F849-8505-7372EE173DF1}"/>
          </ac:picMkLst>
        </pc:picChg>
      </pc:sldChg>
    </pc:docChg>
  </pc:docChgLst>
  <pc:docChgLst>
    <pc:chgData name="Robert Kleiburg" userId="8544e229-eeac-4146-b83b-c4de7343f8d0" providerId="ADAL" clId="{4B5A325D-5AF0-2840-9610-5212B5D3A23D}"/>
    <pc:docChg chg="undo redo custSel addSld delSld modSld sldOrd">
      <pc:chgData name="Robert Kleiburg" userId="8544e229-eeac-4146-b83b-c4de7343f8d0" providerId="ADAL" clId="{4B5A325D-5AF0-2840-9610-5212B5D3A23D}" dt="2020-02-04T10:11:42.439" v="1888"/>
      <pc:docMkLst>
        <pc:docMk/>
      </pc:docMkLst>
      <pc:sldChg chg="addSp modSp">
        <pc:chgData name="Robert Kleiburg" userId="8544e229-eeac-4146-b83b-c4de7343f8d0" providerId="ADAL" clId="{4B5A325D-5AF0-2840-9610-5212B5D3A23D}" dt="2020-02-04T09:18:23.088" v="1719" actId="1076"/>
        <pc:sldMkLst>
          <pc:docMk/>
          <pc:sldMk cId="2015054826" sldId="2733"/>
        </pc:sldMkLst>
        <pc:spChg chg="add mod">
          <ac:chgData name="Robert Kleiburg" userId="8544e229-eeac-4146-b83b-c4de7343f8d0" providerId="ADAL" clId="{4B5A325D-5AF0-2840-9610-5212B5D3A23D}" dt="2020-02-04T09:18:23.088" v="1719" actId="1076"/>
          <ac:spMkLst>
            <pc:docMk/>
            <pc:sldMk cId="2015054826" sldId="2733"/>
            <ac:spMk id="2" creationId="{A28184C3-6930-BF4A-A4CD-4740C1E8905B}"/>
          </ac:spMkLst>
        </pc:spChg>
        <pc:picChg chg="mod">
          <ac:chgData name="Robert Kleiburg" userId="8544e229-eeac-4146-b83b-c4de7343f8d0" providerId="ADAL" clId="{4B5A325D-5AF0-2840-9610-5212B5D3A23D}" dt="2020-02-04T09:17:53.908" v="1709" actId="1076"/>
          <ac:picMkLst>
            <pc:docMk/>
            <pc:sldMk cId="2015054826" sldId="2733"/>
            <ac:picMk id="19" creationId="{66E0500E-91E0-434C-8BAF-A7AB23DCA6FC}"/>
          </ac:picMkLst>
        </pc:picChg>
        <pc:picChg chg="mod">
          <ac:chgData name="Robert Kleiburg" userId="8544e229-eeac-4146-b83b-c4de7343f8d0" providerId="ADAL" clId="{4B5A325D-5AF0-2840-9610-5212B5D3A23D}" dt="2020-02-04T09:18:00.408" v="1712" actId="1076"/>
          <ac:picMkLst>
            <pc:docMk/>
            <pc:sldMk cId="2015054826" sldId="2733"/>
            <ac:picMk id="23" creationId="{C1DB50A8-DEB4-C245-B178-3B5F8640FAA2}"/>
          </ac:picMkLst>
        </pc:picChg>
        <pc:picChg chg="mod">
          <ac:chgData name="Robert Kleiburg" userId="8544e229-eeac-4146-b83b-c4de7343f8d0" providerId="ADAL" clId="{4B5A325D-5AF0-2840-9610-5212B5D3A23D}" dt="2020-02-04T09:18:05.943" v="1713" actId="1076"/>
          <ac:picMkLst>
            <pc:docMk/>
            <pc:sldMk cId="2015054826" sldId="2733"/>
            <ac:picMk id="27" creationId="{939B6D8F-8A6B-7445-8C75-D0E6BB0C597D}"/>
          </ac:picMkLst>
        </pc:picChg>
        <pc:picChg chg="mod">
          <ac:chgData name="Robert Kleiburg" userId="8544e229-eeac-4146-b83b-c4de7343f8d0" providerId="ADAL" clId="{4B5A325D-5AF0-2840-9610-5212B5D3A23D}" dt="2020-02-04T09:17:58.619" v="1711" actId="1076"/>
          <ac:picMkLst>
            <pc:docMk/>
            <pc:sldMk cId="2015054826" sldId="2733"/>
            <ac:picMk id="32" creationId="{29395D04-6DF1-3241-859E-269279F21C45}"/>
          </ac:picMkLst>
        </pc:picChg>
      </pc:sldChg>
      <pc:sldChg chg="modSp">
        <pc:chgData name="Robert Kleiburg" userId="8544e229-eeac-4146-b83b-c4de7343f8d0" providerId="ADAL" clId="{4B5A325D-5AF0-2840-9610-5212B5D3A23D}" dt="2020-02-04T10:11:42.439" v="1888"/>
        <pc:sldMkLst>
          <pc:docMk/>
          <pc:sldMk cId="1286773287" sldId="2801"/>
        </pc:sldMkLst>
        <pc:spChg chg="mod">
          <ac:chgData name="Robert Kleiburg" userId="8544e229-eeac-4146-b83b-c4de7343f8d0" providerId="ADAL" clId="{4B5A325D-5AF0-2840-9610-5212B5D3A23D}" dt="2020-02-04T07:45:40.651" v="42" actId="1076"/>
          <ac:spMkLst>
            <pc:docMk/>
            <pc:sldMk cId="1286773287" sldId="2801"/>
            <ac:spMk id="2" creationId="{D59D0B12-67B1-844B-8FFA-9D8D614704E7}"/>
          </ac:spMkLst>
        </pc:spChg>
        <pc:spChg chg="mod">
          <ac:chgData name="Robert Kleiburg" userId="8544e229-eeac-4146-b83b-c4de7343f8d0" providerId="ADAL" clId="{4B5A325D-5AF0-2840-9610-5212B5D3A23D}" dt="2020-02-04T08:32:33.187" v="1582" actId="115"/>
          <ac:spMkLst>
            <pc:docMk/>
            <pc:sldMk cId="1286773287" sldId="2801"/>
            <ac:spMk id="3" creationId="{C97D85C1-F883-4745-8B18-AA12DF8289DA}"/>
          </ac:spMkLst>
        </pc:spChg>
        <pc:graphicFrameChg chg="mod">
          <ac:chgData name="Robert Kleiburg" userId="8544e229-eeac-4146-b83b-c4de7343f8d0" providerId="ADAL" clId="{4B5A325D-5AF0-2840-9610-5212B5D3A23D}" dt="2020-02-04T10:11:42.439" v="1888"/>
          <ac:graphicFrameMkLst>
            <pc:docMk/>
            <pc:sldMk cId="1286773287" sldId="2801"/>
            <ac:graphicFrameMk id="7" creationId="{58E7E741-C485-2942-BA84-5EA7978C5F18}"/>
          </ac:graphicFrameMkLst>
        </pc:graphicFrameChg>
      </pc:sldChg>
      <pc:sldChg chg="addSp delSp">
        <pc:chgData name="Robert Kleiburg" userId="8544e229-eeac-4146-b83b-c4de7343f8d0" providerId="ADAL" clId="{4B5A325D-5AF0-2840-9610-5212B5D3A23D}" dt="2020-02-04T08:11:06.637" v="614"/>
        <pc:sldMkLst>
          <pc:docMk/>
          <pc:sldMk cId="3414629552" sldId="2807"/>
        </pc:sldMkLst>
        <pc:spChg chg="add del">
          <ac:chgData name="Robert Kleiburg" userId="8544e229-eeac-4146-b83b-c4de7343f8d0" providerId="ADAL" clId="{4B5A325D-5AF0-2840-9610-5212B5D3A23D}" dt="2020-02-04T08:11:06.637" v="614"/>
          <ac:spMkLst>
            <pc:docMk/>
            <pc:sldMk cId="3414629552" sldId="2807"/>
            <ac:spMk id="4" creationId="{A044C1DD-0DBF-A744-924D-F2A2B56B9ABD}"/>
          </ac:spMkLst>
        </pc:spChg>
        <pc:spChg chg="add del">
          <ac:chgData name="Robert Kleiburg" userId="8544e229-eeac-4146-b83b-c4de7343f8d0" providerId="ADAL" clId="{4B5A325D-5AF0-2840-9610-5212B5D3A23D}" dt="2020-02-04T08:11:06.637" v="614"/>
          <ac:spMkLst>
            <pc:docMk/>
            <pc:sldMk cId="3414629552" sldId="2807"/>
            <ac:spMk id="16" creationId="{C53DCCF6-A828-CA41-8ADC-E4C7766315BD}"/>
          </ac:spMkLst>
        </pc:spChg>
        <pc:spChg chg="add del">
          <ac:chgData name="Robert Kleiburg" userId="8544e229-eeac-4146-b83b-c4de7343f8d0" providerId="ADAL" clId="{4B5A325D-5AF0-2840-9610-5212B5D3A23D}" dt="2020-02-04T08:11:06.637" v="614"/>
          <ac:spMkLst>
            <pc:docMk/>
            <pc:sldMk cId="3414629552" sldId="2807"/>
            <ac:spMk id="36" creationId="{461EC985-3892-B544-96C9-D65C0567ADEF}"/>
          </ac:spMkLst>
        </pc:spChg>
        <pc:spChg chg="add del">
          <ac:chgData name="Robert Kleiburg" userId="8544e229-eeac-4146-b83b-c4de7343f8d0" providerId="ADAL" clId="{4B5A325D-5AF0-2840-9610-5212B5D3A23D}" dt="2020-02-04T08:11:06.637" v="614"/>
          <ac:spMkLst>
            <pc:docMk/>
            <pc:sldMk cId="3414629552" sldId="2807"/>
            <ac:spMk id="37" creationId="{4F990453-CF31-3340-8C03-F79CBE8B9FA6}"/>
          </ac:spMkLst>
        </pc:spChg>
        <pc:spChg chg="add del">
          <ac:chgData name="Robert Kleiburg" userId="8544e229-eeac-4146-b83b-c4de7343f8d0" providerId="ADAL" clId="{4B5A325D-5AF0-2840-9610-5212B5D3A23D}" dt="2020-02-04T08:11:06.637" v="614"/>
          <ac:spMkLst>
            <pc:docMk/>
            <pc:sldMk cId="3414629552" sldId="2807"/>
            <ac:spMk id="38" creationId="{65F2D318-F610-9440-916C-9F0C7257BC0B}"/>
          </ac:spMkLst>
        </pc:spChg>
        <pc:spChg chg="add del">
          <ac:chgData name="Robert Kleiburg" userId="8544e229-eeac-4146-b83b-c4de7343f8d0" providerId="ADAL" clId="{4B5A325D-5AF0-2840-9610-5212B5D3A23D}" dt="2020-02-04T08:11:06.637" v="614"/>
          <ac:spMkLst>
            <pc:docMk/>
            <pc:sldMk cId="3414629552" sldId="2807"/>
            <ac:spMk id="39" creationId="{F0D3CAFF-515B-7B48-B6B2-353F9B32B6FA}"/>
          </ac:spMkLst>
        </pc:spChg>
      </pc:sldChg>
      <pc:sldChg chg="modSp">
        <pc:chgData name="Robert Kleiburg" userId="8544e229-eeac-4146-b83b-c4de7343f8d0" providerId="ADAL" clId="{4B5A325D-5AF0-2840-9610-5212B5D3A23D}" dt="2020-02-04T08:10:18.362" v="575" actId="790"/>
        <pc:sldMkLst>
          <pc:docMk/>
          <pc:sldMk cId="1398733380" sldId="2811"/>
        </pc:sldMkLst>
        <pc:spChg chg="mod">
          <ac:chgData name="Robert Kleiburg" userId="8544e229-eeac-4146-b83b-c4de7343f8d0" providerId="ADAL" clId="{4B5A325D-5AF0-2840-9610-5212B5D3A23D}" dt="2020-02-04T08:10:18.362" v="575" actId="790"/>
          <ac:spMkLst>
            <pc:docMk/>
            <pc:sldMk cId="1398733380" sldId="2811"/>
            <ac:spMk id="14" creationId="{B15B077F-FD25-664A-92C5-FAED767D14CA}"/>
          </ac:spMkLst>
        </pc:spChg>
        <pc:spChg chg="mod">
          <ac:chgData name="Robert Kleiburg" userId="8544e229-eeac-4146-b83b-c4de7343f8d0" providerId="ADAL" clId="{4B5A325D-5AF0-2840-9610-5212B5D3A23D}" dt="2020-02-04T08:10:18.362" v="575" actId="790"/>
          <ac:spMkLst>
            <pc:docMk/>
            <pc:sldMk cId="1398733380" sldId="2811"/>
            <ac:spMk id="18" creationId="{6431528E-DB6A-0146-9AEB-F1A167D24B5E}"/>
          </ac:spMkLst>
        </pc:spChg>
        <pc:spChg chg="mod">
          <ac:chgData name="Robert Kleiburg" userId="8544e229-eeac-4146-b83b-c4de7343f8d0" providerId="ADAL" clId="{4B5A325D-5AF0-2840-9610-5212B5D3A23D}" dt="2020-02-04T08:10:18.362" v="575" actId="790"/>
          <ac:spMkLst>
            <pc:docMk/>
            <pc:sldMk cId="1398733380" sldId="2811"/>
            <ac:spMk id="19" creationId="{7EF95118-8E44-FC44-8D9A-3F01A732FEFB}"/>
          </ac:spMkLst>
        </pc:spChg>
      </pc:sldChg>
      <pc:sldChg chg="addSp modSp">
        <pc:chgData name="Robert Kleiburg" userId="8544e229-eeac-4146-b83b-c4de7343f8d0" providerId="ADAL" clId="{4B5A325D-5AF0-2840-9610-5212B5D3A23D}" dt="2020-02-04T08:11:41.993" v="624" actId="1076"/>
        <pc:sldMkLst>
          <pc:docMk/>
          <pc:sldMk cId="2498949761" sldId="2812"/>
        </pc:sldMkLst>
        <pc:spChg chg="mod">
          <ac:chgData name="Robert Kleiburg" userId="8544e229-eeac-4146-b83b-c4de7343f8d0" providerId="ADAL" clId="{4B5A325D-5AF0-2840-9610-5212B5D3A23D}" dt="2020-02-04T08:10:53.324" v="612" actId="6549"/>
          <ac:spMkLst>
            <pc:docMk/>
            <pc:sldMk cId="2498949761" sldId="2812"/>
            <ac:spMk id="14" creationId="{89DE3CED-C0EB-1646-A074-11D377AB93FD}"/>
          </ac:spMkLst>
        </pc:spChg>
        <pc:spChg chg="mod">
          <ac:chgData name="Robert Kleiburg" userId="8544e229-eeac-4146-b83b-c4de7343f8d0" providerId="ADAL" clId="{4B5A325D-5AF0-2840-9610-5212B5D3A23D}" dt="2020-02-04T08:10:35.941" v="599" actId="6549"/>
          <ac:spMkLst>
            <pc:docMk/>
            <pc:sldMk cId="2498949761" sldId="2812"/>
            <ac:spMk id="27" creationId="{22473978-A8A6-E44A-8955-E1FDABA10FD6}"/>
          </ac:spMkLst>
        </pc:spChg>
        <pc:spChg chg="mod">
          <ac:chgData name="Robert Kleiburg" userId="8544e229-eeac-4146-b83b-c4de7343f8d0" providerId="ADAL" clId="{4B5A325D-5AF0-2840-9610-5212B5D3A23D}" dt="2020-02-04T08:10:44.174" v="605" actId="20577"/>
          <ac:spMkLst>
            <pc:docMk/>
            <pc:sldMk cId="2498949761" sldId="2812"/>
            <ac:spMk id="30" creationId="{63AFFB66-9E99-8C4A-A1D0-9324DC8C52AC}"/>
          </ac:spMkLst>
        </pc:spChg>
        <pc:spChg chg="mod">
          <ac:chgData name="Robert Kleiburg" userId="8544e229-eeac-4146-b83b-c4de7343f8d0" providerId="ADAL" clId="{4B5A325D-5AF0-2840-9610-5212B5D3A23D}" dt="2020-02-04T08:10:47.815" v="608" actId="20577"/>
          <ac:spMkLst>
            <pc:docMk/>
            <pc:sldMk cId="2498949761" sldId="2812"/>
            <ac:spMk id="35" creationId="{0EB7FCA5-FDD1-A343-84F0-10405E7EC1EC}"/>
          </ac:spMkLst>
        </pc:spChg>
        <pc:spChg chg="add mod">
          <ac:chgData name="Robert Kleiburg" userId="8544e229-eeac-4146-b83b-c4de7343f8d0" providerId="ADAL" clId="{4B5A325D-5AF0-2840-9610-5212B5D3A23D}" dt="2020-02-04T08:11:17.726" v="616" actId="1076"/>
          <ac:spMkLst>
            <pc:docMk/>
            <pc:sldMk cId="2498949761" sldId="2812"/>
            <ac:spMk id="39" creationId="{399E05C2-23CC-894E-9DF4-D43B299C27B8}"/>
          </ac:spMkLst>
        </pc:spChg>
        <pc:spChg chg="add mod">
          <ac:chgData name="Robert Kleiburg" userId="8544e229-eeac-4146-b83b-c4de7343f8d0" providerId="ADAL" clId="{4B5A325D-5AF0-2840-9610-5212B5D3A23D}" dt="2020-02-04T08:11:17.726" v="616" actId="1076"/>
          <ac:spMkLst>
            <pc:docMk/>
            <pc:sldMk cId="2498949761" sldId="2812"/>
            <ac:spMk id="40" creationId="{376B6D7A-6C6A-3643-863D-81F44AFEC97D}"/>
          </ac:spMkLst>
        </pc:spChg>
        <pc:spChg chg="add mod">
          <ac:chgData name="Robert Kleiburg" userId="8544e229-eeac-4146-b83b-c4de7343f8d0" providerId="ADAL" clId="{4B5A325D-5AF0-2840-9610-5212B5D3A23D}" dt="2020-02-04T08:11:17.726" v="616" actId="1076"/>
          <ac:spMkLst>
            <pc:docMk/>
            <pc:sldMk cId="2498949761" sldId="2812"/>
            <ac:spMk id="41" creationId="{26FF9681-0F4F-DC4B-9F2F-7C42F0F75E13}"/>
          </ac:spMkLst>
        </pc:spChg>
        <pc:spChg chg="add mod">
          <ac:chgData name="Robert Kleiburg" userId="8544e229-eeac-4146-b83b-c4de7343f8d0" providerId="ADAL" clId="{4B5A325D-5AF0-2840-9610-5212B5D3A23D}" dt="2020-02-04T08:11:17.726" v="616" actId="1076"/>
          <ac:spMkLst>
            <pc:docMk/>
            <pc:sldMk cId="2498949761" sldId="2812"/>
            <ac:spMk id="42" creationId="{9CC62BEE-A5C8-3E4D-A2D4-E692203D6685}"/>
          </ac:spMkLst>
        </pc:spChg>
        <pc:spChg chg="add mod">
          <ac:chgData name="Robert Kleiburg" userId="8544e229-eeac-4146-b83b-c4de7343f8d0" providerId="ADAL" clId="{4B5A325D-5AF0-2840-9610-5212B5D3A23D}" dt="2020-02-04T08:11:17.726" v="616" actId="1076"/>
          <ac:spMkLst>
            <pc:docMk/>
            <pc:sldMk cId="2498949761" sldId="2812"/>
            <ac:spMk id="43" creationId="{3A9FE0C5-A76F-2747-976C-C44959D81C7D}"/>
          </ac:spMkLst>
        </pc:spChg>
        <pc:spChg chg="add mod">
          <ac:chgData name="Robert Kleiburg" userId="8544e229-eeac-4146-b83b-c4de7343f8d0" providerId="ADAL" clId="{4B5A325D-5AF0-2840-9610-5212B5D3A23D}" dt="2020-02-04T08:11:17.726" v="616" actId="1076"/>
          <ac:spMkLst>
            <pc:docMk/>
            <pc:sldMk cId="2498949761" sldId="2812"/>
            <ac:spMk id="44" creationId="{9ABCA4E0-694D-B644-BA8F-5961A0EC97B3}"/>
          </ac:spMkLst>
        </pc:spChg>
        <pc:spChg chg="add mod">
          <ac:chgData name="Robert Kleiburg" userId="8544e229-eeac-4146-b83b-c4de7343f8d0" providerId="ADAL" clId="{4B5A325D-5AF0-2840-9610-5212B5D3A23D}" dt="2020-02-04T08:11:24.321" v="618" actId="1076"/>
          <ac:spMkLst>
            <pc:docMk/>
            <pc:sldMk cId="2498949761" sldId="2812"/>
            <ac:spMk id="45" creationId="{2488C79B-4C6B-A245-87F9-E9B53B4DC807}"/>
          </ac:spMkLst>
        </pc:spChg>
        <pc:spChg chg="add mod">
          <ac:chgData name="Robert Kleiburg" userId="8544e229-eeac-4146-b83b-c4de7343f8d0" providerId="ADAL" clId="{4B5A325D-5AF0-2840-9610-5212B5D3A23D}" dt="2020-02-04T08:11:28.548" v="620" actId="1076"/>
          <ac:spMkLst>
            <pc:docMk/>
            <pc:sldMk cId="2498949761" sldId="2812"/>
            <ac:spMk id="46" creationId="{E1F548B9-D788-9148-B51B-2A5C1ADE6C93}"/>
          </ac:spMkLst>
        </pc:spChg>
        <pc:spChg chg="add mod">
          <ac:chgData name="Robert Kleiburg" userId="8544e229-eeac-4146-b83b-c4de7343f8d0" providerId="ADAL" clId="{4B5A325D-5AF0-2840-9610-5212B5D3A23D}" dt="2020-02-04T08:11:34.626" v="622" actId="1076"/>
          <ac:spMkLst>
            <pc:docMk/>
            <pc:sldMk cId="2498949761" sldId="2812"/>
            <ac:spMk id="47" creationId="{E14BBE60-EA60-2643-ADEA-1FBB7651C4F2}"/>
          </ac:spMkLst>
        </pc:spChg>
        <pc:spChg chg="add mod">
          <ac:chgData name="Robert Kleiburg" userId="8544e229-eeac-4146-b83b-c4de7343f8d0" providerId="ADAL" clId="{4B5A325D-5AF0-2840-9610-5212B5D3A23D}" dt="2020-02-04T08:11:41.993" v="624" actId="1076"/>
          <ac:spMkLst>
            <pc:docMk/>
            <pc:sldMk cId="2498949761" sldId="2812"/>
            <ac:spMk id="48" creationId="{5FB29737-97BC-8144-BA6A-215E6D86C309}"/>
          </ac:spMkLst>
        </pc:spChg>
      </pc:sldChg>
      <pc:sldChg chg="addSp delSp modSp">
        <pc:chgData name="Robert Kleiburg" userId="8544e229-eeac-4146-b83b-c4de7343f8d0" providerId="ADAL" clId="{4B5A325D-5AF0-2840-9610-5212B5D3A23D}" dt="2020-02-04T09:41:38.450" v="1721" actId="1076"/>
        <pc:sldMkLst>
          <pc:docMk/>
          <pc:sldMk cId="469856672" sldId="2813"/>
        </pc:sldMkLst>
        <pc:spChg chg="add del mod">
          <ac:chgData name="Robert Kleiburg" userId="8544e229-eeac-4146-b83b-c4de7343f8d0" providerId="ADAL" clId="{4B5A325D-5AF0-2840-9610-5212B5D3A23D}" dt="2020-02-04T09:41:35.031" v="1720" actId="478"/>
          <ac:spMkLst>
            <pc:docMk/>
            <pc:sldMk cId="469856672" sldId="2813"/>
            <ac:spMk id="4" creationId="{2AC22EE1-CA07-294E-94EB-8ADE4334A405}"/>
          </ac:spMkLst>
        </pc:spChg>
        <pc:spChg chg="add">
          <ac:chgData name="Robert Kleiburg" userId="8544e229-eeac-4146-b83b-c4de7343f8d0" providerId="ADAL" clId="{4B5A325D-5AF0-2840-9610-5212B5D3A23D}" dt="2020-02-04T08:12:03.442" v="625"/>
          <ac:spMkLst>
            <pc:docMk/>
            <pc:sldMk cId="469856672" sldId="2813"/>
            <ac:spMk id="15" creationId="{15987593-5FD9-4E45-90A5-F4C78DA64EF9}"/>
          </ac:spMkLst>
        </pc:spChg>
        <pc:spChg chg="add">
          <ac:chgData name="Robert Kleiburg" userId="8544e229-eeac-4146-b83b-c4de7343f8d0" providerId="ADAL" clId="{4B5A325D-5AF0-2840-9610-5212B5D3A23D}" dt="2020-02-04T08:12:03.442" v="625"/>
          <ac:spMkLst>
            <pc:docMk/>
            <pc:sldMk cId="469856672" sldId="2813"/>
            <ac:spMk id="16" creationId="{6ADFDDF6-85D4-D44B-86EE-5AA3A5D7AACE}"/>
          </ac:spMkLst>
        </pc:spChg>
        <pc:spChg chg="add">
          <ac:chgData name="Robert Kleiburg" userId="8544e229-eeac-4146-b83b-c4de7343f8d0" providerId="ADAL" clId="{4B5A325D-5AF0-2840-9610-5212B5D3A23D}" dt="2020-02-04T08:12:03.442" v="625"/>
          <ac:spMkLst>
            <pc:docMk/>
            <pc:sldMk cId="469856672" sldId="2813"/>
            <ac:spMk id="17" creationId="{6E41CA5A-2C6A-8E4C-873D-09369F12E564}"/>
          </ac:spMkLst>
        </pc:spChg>
        <pc:spChg chg="add">
          <ac:chgData name="Robert Kleiburg" userId="8544e229-eeac-4146-b83b-c4de7343f8d0" providerId="ADAL" clId="{4B5A325D-5AF0-2840-9610-5212B5D3A23D}" dt="2020-02-04T08:12:03.442" v="625"/>
          <ac:spMkLst>
            <pc:docMk/>
            <pc:sldMk cId="469856672" sldId="2813"/>
            <ac:spMk id="18" creationId="{7268510D-E556-5448-AE6A-77BBC719D3C2}"/>
          </ac:spMkLst>
        </pc:spChg>
        <pc:spChg chg="add">
          <ac:chgData name="Robert Kleiburg" userId="8544e229-eeac-4146-b83b-c4de7343f8d0" providerId="ADAL" clId="{4B5A325D-5AF0-2840-9610-5212B5D3A23D}" dt="2020-02-04T08:12:03.442" v="625"/>
          <ac:spMkLst>
            <pc:docMk/>
            <pc:sldMk cId="469856672" sldId="2813"/>
            <ac:spMk id="19" creationId="{C1C51A25-65F0-FE40-A698-1D50EF972452}"/>
          </ac:spMkLst>
        </pc:spChg>
        <pc:spChg chg="add">
          <ac:chgData name="Robert Kleiburg" userId="8544e229-eeac-4146-b83b-c4de7343f8d0" providerId="ADAL" clId="{4B5A325D-5AF0-2840-9610-5212B5D3A23D}" dt="2020-02-04T08:12:03.442" v="625"/>
          <ac:spMkLst>
            <pc:docMk/>
            <pc:sldMk cId="469856672" sldId="2813"/>
            <ac:spMk id="20" creationId="{C7FA58D8-55DB-4A44-A671-1169D8FF59E8}"/>
          </ac:spMkLst>
        </pc:spChg>
        <pc:spChg chg="add mod">
          <ac:chgData name="Robert Kleiburg" userId="8544e229-eeac-4146-b83b-c4de7343f8d0" providerId="ADAL" clId="{4B5A325D-5AF0-2840-9610-5212B5D3A23D}" dt="2020-02-04T08:12:13.886" v="627" actId="1076"/>
          <ac:spMkLst>
            <pc:docMk/>
            <pc:sldMk cId="469856672" sldId="2813"/>
            <ac:spMk id="21" creationId="{260DCA9A-CBF7-5C47-9B7E-552BD8DD29A8}"/>
          </ac:spMkLst>
        </pc:spChg>
        <pc:spChg chg="add mod">
          <ac:chgData name="Robert Kleiburg" userId="8544e229-eeac-4146-b83b-c4de7343f8d0" providerId="ADAL" clId="{4B5A325D-5AF0-2840-9610-5212B5D3A23D}" dt="2020-02-04T09:41:38.450" v="1721" actId="1076"/>
          <ac:spMkLst>
            <pc:docMk/>
            <pc:sldMk cId="469856672" sldId="2813"/>
            <ac:spMk id="22" creationId="{E207DBFB-57A1-E341-A178-D2E50369531B}"/>
          </ac:spMkLst>
        </pc:spChg>
        <pc:spChg chg="add del mod">
          <ac:chgData name="Robert Kleiburg" userId="8544e229-eeac-4146-b83b-c4de7343f8d0" providerId="ADAL" clId="{4B5A325D-5AF0-2840-9610-5212B5D3A23D}" dt="2020-02-04T09:41:35.031" v="1720" actId="478"/>
          <ac:spMkLst>
            <pc:docMk/>
            <pc:sldMk cId="469856672" sldId="2813"/>
            <ac:spMk id="25" creationId="{2B61C2E3-A9FC-D24D-8DA3-001CE5809AE9}"/>
          </ac:spMkLst>
        </pc:spChg>
      </pc:sldChg>
      <pc:sldChg chg="modSp">
        <pc:chgData name="Robert Kleiburg" userId="8544e229-eeac-4146-b83b-c4de7343f8d0" providerId="ADAL" clId="{4B5A325D-5AF0-2840-9610-5212B5D3A23D}" dt="2020-02-04T08:17:36.722" v="864" actId="20577"/>
        <pc:sldMkLst>
          <pc:docMk/>
          <pc:sldMk cId="173309309" sldId="2814"/>
        </pc:sldMkLst>
        <pc:spChg chg="mod">
          <ac:chgData name="Robert Kleiburg" userId="8544e229-eeac-4146-b83b-c4de7343f8d0" providerId="ADAL" clId="{4B5A325D-5AF0-2840-9610-5212B5D3A23D}" dt="2020-02-04T08:17:32.684" v="862" actId="1076"/>
          <ac:spMkLst>
            <pc:docMk/>
            <pc:sldMk cId="173309309" sldId="2814"/>
            <ac:spMk id="3" creationId="{C97D85C1-F883-4745-8B18-AA12DF8289DA}"/>
          </ac:spMkLst>
        </pc:spChg>
        <pc:spChg chg="mod">
          <ac:chgData name="Robert Kleiburg" userId="8544e229-eeac-4146-b83b-c4de7343f8d0" providerId="ADAL" clId="{4B5A325D-5AF0-2840-9610-5212B5D3A23D}" dt="2020-02-04T08:17:36.722" v="864" actId="20577"/>
          <ac:spMkLst>
            <pc:docMk/>
            <pc:sldMk cId="173309309" sldId="2814"/>
            <ac:spMk id="4" creationId="{B574D90B-5BD8-BB45-A466-A96D0943992F}"/>
          </ac:spMkLst>
        </pc:spChg>
      </pc:sldChg>
      <pc:sldChg chg="modSp ord">
        <pc:chgData name="Robert Kleiburg" userId="8544e229-eeac-4146-b83b-c4de7343f8d0" providerId="ADAL" clId="{4B5A325D-5AF0-2840-9610-5212B5D3A23D}" dt="2020-02-04T08:17:57.815" v="876"/>
        <pc:sldMkLst>
          <pc:docMk/>
          <pc:sldMk cId="3890379146" sldId="2815"/>
        </pc:sldMkLst>
        <pc:spChg chg="mod">
          <ac:chgData name="Robert Kleiburg" userId="8544e229-eeac-4146-b83b-c4de7343f8d0" providerId="ADAL" clId="{4B5A325D-5AF0-2840-9610-5212B5D3A23D}" dt="2020-02-04T08:17:54.426" v="875" actId="20577"/>
          <ac:spMkLst>
            <pc:docMk/>
            <pc:sldMk cId="3890379146" sldId="2815"/>
            <ac:spMk id="3" creationId="{C97D85C1-F883-4745-8B18-AA12DF8289DA}"/>
          </ac:spMkLst>
        </pc:spChg>
      </pc:sldChg>
      <pc:sldChg chg="ord">
        <pc:chgData name="Robert Kleiburg" userId="8544e229-eeac-4146-b83b-c4de7343f8d0" providerId="ADAL" clId="{4B5A325D-5AF0-2840-9610-5212B5D3A23D}" dt="2020-02-04T08:47:34.179" v="1687"/>
        <pc:sldMkLst>
          <pc:docMk/>
          <pc:sldMk cId="2278617867" sldId="2817"/>
        </pc:sldMkLst>
      </pc:sldChg>
      <pc:sldChg chg="modSp">
        <pc:chgData name="Robert Kleiburg" userId="8544e229-eeac-4146-b83b-c4de7343f8d0" providerId="ADAL" clId="{4B5A325D-5AF0-2840-9610-5212B5D3A23D}" dt="2020-02-04T08:18:53.378" v="877" actId="20577"/>
        <pc:sldMkLst>
          <pc:docMk/>
          <pc:sldMk cId="21687399" sldId="2818"/>
        </pc:sldMkLst>
        <pc:spChg chg="mod">
          <ac:chgData name="Robert Kleiburg" userId="8544e229-eeac-4146-b83b-c4de7343f8d0" providerId="ADAL" clId="{4B5A325D-5AF0-2840-9610-5212B5D3A23D}" dt="2020-02-04T08:18:53.378" v="877" actId="20577"/>
          <ac:spMkLst>
            <pc:docMk/>
            <pc:sldMk cId="21687399" sldId="2818"/>
            <ac:spMk id="3" creationId="{C97D85C1-F883-4745-8B18-AA12DF8289DA}"/>
          </ac:spMkLst>
        </pc:spChg>
      </pc:sldChg>
      <pc:sldChg chg="modSp">
        <pc:chgData name="Robert Kleiburg" userId="8544e229-eeac-4146-b83b-c4de7343f8d0" providerId="ADAL" clId="{4B5A325D-5AF0-2840-9610-5212B5D3A23D}" dt="2020-02-04T08:29:14.856" v="1568" actId="790"/>
        <pc:sldMkLst>
          <pc:docMk/>
          <pc:sldMk cId="1993704912" sldId="2828"/>
        </pc:sldMkLst>
        <pc:spChg chg="mod">
          <ac:chgData name="Robert Kleiburg" userId="8544e229-eeac-4146-b83b-c4de7343f8d0" providerId="ADAL" clId="{4B5A325D-5AF0-2840-9610-5212B5D3A23D}" dt="2020-02-04T08:29:14.856" v="1568" actId="790"/>
          <ac:spMkLst>
            <pc:docMk/>
            <pc:sldMk cId="1993704912" sldId="2828"/>
            <ac:spMk id="3" creationId="{C97D85C1-F883-4745-8B18-AA12DF8289DA}"/>
          </ac:spMkLst>
        </pc:spChg>
        <pc:spChg chg="mod">
          <ac:chgData name="Robert Kleiburg" userId="8544e229-eeac-4146-b83b-c4de7343f8d0" providerId="ADAL" clId="{4B5A325D-5AF0-2840-9610-5212B5D3A23D}" dt="2020-02-04T08:29:14.856" v="1568" actId="790"/>
          <ac:spMkLst>
            <pc:docMk/>
            <pc:sldMk cId="1993704912" sldId="2828"/>
            <ac:spMk id="5" creationId="{7BC10F1E-25EE-1044-9A38-2B54E5741C9D}"/>
          </ac:spMkLst>
        </pc:spChg>
      </pc:sldChg>
      <pc:sldChg chg="modSp add del ord">
        <pc:chgData name="Robert Kleiburg" userId="8544e229-eeac-4146-b83b-c4de7343f8d0" providerId="ADAL" clId="{4B5A325D-5AF0-2840-9610-5212B5D3A23D}" dt="2020-02-04T08:44:16.271" v="1660" actId="2696"/>
        <pc:sldMkLst>
          <pc:docMk/>
          <pc:sldMk cId="2705988753" sldId="2834"/>
        </pc:sldMkLst>
        <pc:spChg chg="mod">
          <ac:chgData name="Robert Kleiburg" userId="8544e229-eeac-4146-b83b-c4de7343f8d0" providerId="ADAL" clId="{4B5A325D-5AF0-2840-9610-5212B5D3A23D}" dt="2020-02-04T08:19:47.845" v="879" actId="20577"/>
          <ac:spMkLst>
            <pc:docMk/>
            <pc:sldMk cId="2705988753" sldId="2834"/>
            <ac:spMk id="3" creationId="{C97D85C1-F883-4745-8B18-AA12DF8289DA}"/>
          </ac:spMkLst>
        </pc:spChg>
      </pc:sldChg>
      <pc:sldChg chg="addSp modSp add ord">
        <pc:chgData name="Robert Kleiburg" userId="8544e229-eeac-4146-b83b-c4de7343f8d0" providerId="ADAL" clId="{4B5A325D-5AF0-2840-9610-5212B5D3A23D}" dt="2020-02-04T08:49:26.749" v="1707" actId="1076"/>
        <pc:sldMkLst>
          <pc:docMk/>
          <pc:sldMk cId="2959058661" sldId="2834"/>
        </pc:sldMkLst>
        <pc:spChg chg="add mod">
          <ac:chgData name="Robert Kleiburg" userId="8544e229-eeac-4146-b83b-c4de7343f8d0" providerId="ADAL" clId="{4B5A325D-5AF0-2840-9610-5212B5D3A23D}" dt="2020-02-04T08:49:26.749" v="1707" actId="1076"/>
          <ac:spMkLst>
            <pc:docMk/>
            <pc:sldMk cId="2959058661" sldId="2834"/>
            <ac:spMk id="4" creationId="{1C903867-3B0F-9A47-8574-2852E0045C39}"/>
          </ac:spMkLst>
        </pc:spChg>
        <pc:spChg chg="add mod">
          <ac:chgData name="Robert Kleiburg" userId="8544e229-eeac-4146-b83b-c4de7343f8d0" providerId="ADAL" clId="{4B5A325D-5AF0-2840-9610-5212B5D3A23D}" dt="2020-02-04T08:48:49.070" v="1705" actId="14100"/>
          <ac:spMkLst>
            <pc:docMk/>
            <pc:sldMk cId="2959058661" sldId="2834"/>
            <ac:spMk id="5" creationId="{DA985F68-6369-134B-BF54-50759EB5DCD1}"/>
          </ac:spMkLst>
        </pc:spChg>
        <pc:spChg chg="add mod">
          <ac:chgData name="Robert Kleiburg" userId="8544e229-eeac-4146-b83b-c4de7343f8d0" providerId="ADAL" clId="{4B5A325D-5AF0-2840-9610-5212B5D3A23D}" dt="2020-02-04T08:48:40.422" v="1704" actId="14100"/>
          <ac:spMkLst>
            <pc:docMk/>
            <pc:sldMk cId="2959058661" sldId="2834"/>
            <ac:spMk id="6" creationId="{F461B391-D6FA-A04C-90DD-9794C21A952E}"/>
          </ac:spMkLst>
        </pc:spChg>
        <pc:picChg chg="mod">
          <ac:chgData name="Robert Kleiburg" userId="8544e229-eeac-4146-b83b-c4de7343f8d0" providerId="ADAL" clId="{4B5A325D-5AF0-2840-9610-5212B5D3A23D}" dt="2020-02-04T08:45:32.534" v="1670" actId="1076"/>
          <ac:picMkLst>
            <pc:docMk/>
            <pc:sldMk cId="2959058661" sldId="2834"/>
            <ac:picMk id="7" creationId="{6B6970D4-F225-844E-BC33-2A41176310EA}"/>
          </ac:picMkLst>
        </pc:picChg>
      </pc:sldChg>
      <pc:sldChg chg="modSp add">
        <pc:chgData name="Robert Kleiburg" userId="8544e229-eeac-4146-b83b-c4de7343f8d0" providerId="ADAL" clId="{4B5A325D-5AF0-2840-9610-5212B5D3A23D}" dt="2020-02-04T08:44:31.428" v="1667" actId="20577"/>
        <pc:sldMkLst>
          <pc:docMk/>
          <pc:sldMk cId="3167718330" sldId="2835"/>
        </pc:sldMkLst>
        <pc:spChg chg="mod">
          <ac:chgData name="Robert Kleiburg" userId="8544e229-eeac-4146-b83b-c4de7343f8d0" providerId="ADAL" clId="{4B5A325D-5AF0-2840-9610-5212B5D3A23D}" dt="2020-02-04T08:44:31.428" v="1667" actId="20577"/>
          <ac:spMkLst>
            <pc:docMk/>
            <pc:sldMk cId="3167718330" sldId="2835"/>
            <ac:spMk id="3" creationId="{C97D85C1-F883-4745-8B18-AA12DF8289DA}"/>
          </ac:spMkLst>
        </pc:spChg>
        <pc:picChg chg="mod">
          <ac:chgData name="Robert Kleiburg" userId="8544e229-eeac-4146-b83b-c4de7343f8d0" providerId="ADAL" clId="{4B5A325D-5AF0-2840-9610-5212B5D3A23D}" dt="2020-02-04T08:44:26.156" v="1662" actId="1076"/>
          <ac:picMkLst>
            <pc:docMk/>
            <pc:sldMk cId="3167718330" sldId="2835"/>
            <ac:picMk id="7" creationId="{BE42AD22-A789-8940-8329-A22F3D81382E}"/>
          </ac:picMkLst>
        </pc:picChg>
      </pc:sldChg>
      <pc:sldChg chg="del">
        <pc:chgData name="Robert Kleiburg" userId="8544e229-eeac-4146-b83b-c4de7343f8d0" providerId="ADAL" clId="{4B5A325D-5AF0-2840-9610-5212B5D3A23D}" dt="2020-02-04T08:44:16.253" v="1659" actId="2696"/>
        <pc:sldMkLst>
          <pc:docMk/>
          <pc:sldMk cId="4264368078" sldId="2835"/>
        </pc:sldMkLst>
      </pc:sldChg>
      <pc:sldChg chg="addSp delSp modSp">
        <pc:chgData name="Robert Kleiburg" userId="8544e229-eeac-4146-b83b-c4de7343f8d0" providerId="ADAL" clId="{4B5A325D-5AF0-2840-9610-5212B5D3A23D}" dt="2020-02-04T08:05:41.954" v="441" actId="478"/>
        <pc:sldMkLst>
          <pc:docMk/>
          <pc:sldMk cId="3976886828" sldId="2836"/>
        </pc:sldMkLst>
        <pc:spChg chg="add del mod">
          <ac:chgData name="Robert Kleiburg" userId="8544e229-eeac-4146-b83b-c4de7343f8d0" providerId="ADAL" clId="{4B5A325D-5AF0-2840-9610-5212B5D3A23D}" dt="2020-02-04T08:05:41.954" v="441" actId="478"/>
          <ac:spMkLst>
            <pc:docMk/>
            <pc:sldMk cId="3976886828" sldId="2836"/>
            <ac:spMk id="2" creationId="{D2E1D16D-E283-C840-BF09-DDF896785307}"/>
          </ac:spMkLst>
        </pc:spChg>
        <pc:graphicFrameChg chg="mod">
          <ac:chgData name="Robert Kleiburg" userId="8544e229-eeac-4146-b83b-c4de7343f8d0" providerId="ADAL" clId="{4B5A325D-5AF0-2840-9610-5212B5D3A23D}" dt="2020-02-04T07:40:06.164" v="25" actId="20577"/>
          <ac:graphicFrameMkLst>
            <pc:docMk/>
            <pc:sldMk cId="3976886828" sldId="2836"/>
            <ac:graphicFrameMk id="14" creationId="{B11C967C-F91C-BB49-A60E-9E18EC7A2818}"/>
          </ac:graphicFrameMkLst>
        </pc:graphicFrameChg>
      </pc:sldChg>
      <pc:sldChg chg="del">
        <pc:chgData name="Robert Kleiburg" userId="8544e229-eeac-4146-b83b-c4de7343f8d0" providerId="ADAL" clId="{4B5A325D-5AF0-2840-9610-5212B5D3A23D}" dt="2020-02-04T07:56:23.905" v="186" actId="2696"/>
        <pc:sldMkLst>
          <pc:docMk/>
          <pc:sldMk cId="1436068817" sldId="2838"/>
        </pc:sldMkLst>
      </pc:sldChg>
      <pc:sldChg chg="add">
        <pc:chgData name="Robert Kleiburg" userId="8544e229-eeac-4146-b83b-c4de7343f8d0" providerId="ADAL" clId="{4B5A325D-5AF0-2840-9610-5212B5D3A23D}" dt="2020-02-04T07:56:49.357" v="190"/>
        <pc:sldMkLst>
          <pc:docMk/>
          <pc:sldMk cId="2259945136" sldId="2838"/>
        </pc:sldMkLst>
      </pc:sldChg>
      <pc:sldChg chg="del">
        <pc:chgData name="Robert Kleiburg" userId="8544e229-eeac-4146-b83b-c4de7343f8d0" providerId="ADAL" clId="{4B5A325D-5AF0-2840-9610-5212B5D3A23D}" dt="2020-02-04T07:56:23.981" v="188" actId="2696"/>
        <pc:sldMkLst>
          <pc:docMk/>
          <pc:sldMk cId="954580919" sldId="2840"/>
        </pc:sldMkLst>
      </pc:sldChg>
      <pc:sldChg chg="add">
        <pc:chgData name="Robert Kleiburg" userId="8544e229-eeac-4146-b83b-c4de7343f8d0" providerId="ADAL" clId="{4B5A325D-5AF0-2840-9610-5212B5D3A23D}" dt="2020-02-04T07:56:49.357" v="190"/>
        <pc:sldMkLst>
          <pc:docMk/>
          <pc:sldMk cId="4150075249" sldId="2840"/>
        </pc:sldMkLst>
      </pc:sldChg>
      <pc:sldChg chg="del">
        <pc:chgData name="Robert Kleiburg" userId="8544e229-eeac-4146-b83b-c4de7343f8d0" providerId="ADAL" clId="{4B5A325D-5AF0-2840-9610-5212B5D3A23D}" dt="2020-02-04T07:56:23.996" v="189" actId="2696"/>
        <pc:sldMkLst>
          <pc:docMk/>
          <pc:sldMk cId="1661250107" sldId="2841"/>
        </pc:sldMkLst>
      </pc:sldChg>
      <pc:sldChg chg="add">
        <pc:chgData name="Robert Kleiburg" userId="8544e229-eeac-4146-b83b-c4de7343f8d0" providerId="ADAL" clId="{4B5A325D-5AF0-2840-9610-5212B5D3A23D}" dt="2020-02-04T07:56:49.357" v="190"/>
        <pc:sldMkLst>
          <pc:docMk/>
          <pc:sldMk cId="3663151598" sldId="2841"/>
        </pc:sldMkLst>
      </pc:sldChg>
      <pc:sldChg chg="addSp delSp modSp">
        <pc:chgData name="Robert Kleiburg" userId="8544e229-eeac-4146-b83b-c4de7343f8d0" providerId="ADAL" clId="{4B5A325D-5AF0-2840-9610-5212B5D3A23D}" dt="2020-02-04T08:01:51.851" v="348" actId="1038"/>
        <pc:sldMkLst>
          <pc:docMk/>
          <pc:sldMk cId="1993741486" sldId="2844"/>
        </pc:sldMkLst>
        <pc:spChg chg="mod">
          <ac:chgData name="Robert Kleiburg" userId="8544e229-eeac-4146-b83b-c4de7343f8d0" providerId="ADAL" clId="{4B5A325D-5AF0-2840-9610-5212B5D3A23D}" dt="2020-02-04T08:00:10.715" v="259" actId="20577"/>
          <ac:spMkLst>
            <pc:docMk/>
            <pc:sldMk cId="1993741486" sldId="2844"/>
            <ac:spMk id="4" creationId="{B574D90B-5BD8-BB45-A466-A96D0943992F}"/>
          </ac:spMkLst>
        </pc:spChg>
        <pc:spChg chg="add mod">
          <ac:chgData name="Robert Kleiburg" userId="8544e229-eeac-4146-b83b-c4de7343f8d0" providerId="ADAL" clId="{4B5A325D-5AF0-2840-9610-5212B5D3A23D}" dt="2020-02-04T08:00:28.823" v="260" actId="1076"/>
          <ac:spMkLst>
            <pc:docMk/>
            <pc:sldMk cId="1993741486" sldId="2844"/>
            <ac:spMk id="14" creationId="{26744D95-3B4D-BD46-937B-4198BE143E89}"/>
          </ac:spMkLst>
        </pc:spChg>
        <pc:spChg chg="add mod">
          <ac:chgData name="Robert Kleiburg" userId="8544e229-eeac-4146-b83b-c4de7343f8d0" providerId="ADAL" clId="{4B5A325D-5AF0-2840-9610-5212B5D3A23D}" dt="2020-02-04T08:00:28.823" v="260" actId="1076"/>
          <ac:spMkLst>
            <pc:docMk/>
            <pc:sldMk cId="1993741486" sldId="2844"/>
            <ac:spMk id="15" creationId="{F3B55C31-C17A-754B-9915-F7309DDFEACB}"/>
          </ac:spMkLst>
        </pc:spChg>
        <pc:spChg chg="add mod">
          <ac:chgData name="Robert Kleiburg" userId="8544e229-eeac-4146-b83b-c4de7343f8d0" providerId="ADAL" clId="{4B5A325D-5AF0-2840-9610-5212B5D3A23D}" dt="2020-02-04T07:59:42.353" v="239" actId="1035"/>
          <ac:spMkLst>
            <pc:docMk/>
            <pc:sldMk cId="1993741486" sldId="2844"/>
            <ac:spMk id="16" creationId="{7E8A25CE-CAAB-9A44-9723-2041F4F49405}"/>
          </ac:spMkLst>
        </pc:spChg>
        <pc:spChg chg="add mod">
          <ac:chgData name="Robert Kleiburg" userId="8544e229-eeac-4146-b83b-c4de7343f8d0" providerId="ADAL" clId="{4B5A325D-5AF0-2840-9610-5212B5D3A23D}" dt="2020-02-04T08:01:51.851" v="348" actId="1038"/>
          <ac:spMkLst>
            <pc:docMk/>
            <pc:sldMk cId="1993741486" sldId="2844"/>
            <ac:spMk id="17" creationId="{0716D0E8-F923-D742-B190-42EEB8DE523F}"/>
          </ac:spMkLst>
        </pc:spChg>
        <pc:spChg chg="add mod">
          <ac:chgData name="Robert Kleiburg" userId="8544e229-eeac-4146-b83b-c4de7343f8d0" providerId="ADAL" clId="{4B5A325D-5AF0-2840-9610-5212B5D3A23D}" dt="2020-02-04T08:01:51.851" v="348" actId="1038"/>
          <ac:spMkLst>
            <pc:docMk/>
            <pc:sldMk cId="1993741486" sldId="2844"/>
            <ac:spMk id="18" creationId="{2F23E2AD-F122-7B4B-916C-F0D6EECC820B}"/>
          </ac:spMkLst>
        </pc:spChg>
        <pc:spChg chg="add mod">
          <ac:chgData name="Robert Kleiburg" userId="8544e229-eeac-4146-b83b-c4de7343f8d0" providerId="ADAL" clId="{4B5A325D-5AF0-2840-9610-5212B5D3A23D}" dt="2020-02-04T08:01:21.990" v="316" actId="1076"/>
          <ac:spMkLst>
            <pc:docMk/>
            <pc:sldMk cId="1993741486" sldId="2844"/>
            <ac:spMk id="19" creationId="{AE0C11AE-9404-9E4F-ADF6-55860BDC5CED}"/>
          </ac:spMkLst>
        </pc:spChg>
        <pc:spChg chg="add mod">
          <ac:chgData name="Robert Kleiburg" userId="8544e229-eeac-4146-b83b-c4de7343f8d0" providerId="ADAL" clId="{4B5A325D-5AF0-2840-9610-5212B5D3A23D}" dt="2020-02-04T08:00:53.740" v="266" actId="1076"/>
          <ac:spMkLst>
            <pc:docMk/>
            <pc:sldMk cId="1993741486" sldId="2844"/>
            <ac:spMk id="20" creationId="{C903CC94-3A37-704D-AD1A-952754AFDA93}"/>
          </ac:spMkLst>
        </pc:spChg>
        <pc:spChg chg="add mod">
          <ac:chgData name="Robert Kleiburg" userId="8544e229-eeac-4146-b83b-c4de7343f8d0" providerId="ADAL" clId="{4B5A325D-5AF0-2840-9610-5212B5D3A23D}" dt="2020-02-04T08:01:42.811" v="341" actId="20577"/>
          <ac:spMkLst>
            <pc:docMk/>
            <pc:sldMk cId="1993741486" sldId="2844"/>
            <ac:spMk id="21" creationId="{A6393882-B02C-F54E-ADA0-5DA7E0F4279E}"/>
          </ac:spMkLst>
        </pc:spChg>
        <pc:spChg chg="add mod">
          <ac:chgData name="Robert Kleiburg" userId="8544e229-eeac-4146-b83b-c4de7343f8d0" providerId="ADAL" clId="{4B5A325D-5AF0-2840-9610-5212B5D3A23D}" dt="2020-02-04T08:01:33.973" v="318" actId="1076"/>
          <ac:spMkLst>
            <pc:docMk/>
            <pc:sldMk cId="1993741486" sldId="2844"/>
            <ac:spMk id="22" creationId="{DE267706-2136-044E-8E67-2DF18FD21FE7}"/>
          </ac:spMkLst>
        </pc:spChg>
        <pc:spChg chg="del">
          <ac:chgData name="Robert Kleiburg" userId="8544e229-eeac-4146-b83b-c4de7343f8d0" providerId="ADAL" clId="{4B5A325D-5AF0-2840-9610-5212B5D3A23D}" dt="2020-02-04T08:00:43.071" v="261"/>
          <ac:spMkLst>
            <pc:docMk/>
            <pc:sldMk cId="1993741486" sldId="2844"/>
            <ac:spMk id="36" creationId="{A181BE94-68AC-0B4B-8D7D-F170F2DE6DEE}"/>
          </ac:spMkLst>
        </pc:spChg>
        <pc:spChg chg="del">
          <ac:chgData name="Robert Kleiburg" userId="8544e229-eeac-4146-b83b-c4de7343f8d0" providerId="ADAL" clId="{4B5A325D-5AF0-2840-9610-5212B5D3A23D}" dt="2020-02-04T08:00:43.071" v="261"/>
          <ac:spMkLst>
            <pc:docMk/>
            <pc:sldMk cId="1993741486" sldId="2844"/>
            <ac:spMk id="37" creationId="{BCFAB5F3-9160-3442-B4A1-B4095D09B67B}"/>
          </ac:spMkLst>
        </pc:spChg>
      </pc:sldChg>
      <pc:sldChg chg="add">
        <pc:chgData name="Robert Kleiburg" userId="8544e229-eeac-4146-b83b-c4de7343f8d0" providerId="ADAL" clId="{4B5A325D-5AF0-2840-9610-5212B5D3A23D}" dt="2020-02-04T07:56:49.357" v="190"/>
        <pc:sldMkLst>
          <pc:docMk/>
          <pc:sldMk cId="826558274" sldId="2846"/>
        </pc:sldMkLst>
      </pc:sldChg>
      <pc:sldChg chg="del">
        <pc:chgData name="Robert Kleiburg" userId="8544e229-eeac-4146-b83b-c4de7343f8d0" providerId="ADAL" clId="{4B5A325D-5AF0-2840-9610-5212B5D3A23D}" dt="2020-02-04T07:56:23.945" v="187" actId="2696"/>
        <pc:sldMkLst>
          <pc:docMk/>
          <pc:sldMk cId="2531376686" sldId="2846"/>
        </pc:sldMkLst>
      </pc:sldChg>
      <pc:sldChg chg="add">
        <pc:chgData name="Robert Kleiburg" userId="8544e229-eeac-4146-b83b-c4de7343f8d0" providerId="ADAL" clId="{4B5A325D-5AF0-2840-9610-5212B5D3A23D}" dt="2020-02-04T08:29:59.766" v="1575"/>
        <pc:sldMkLst>
          <pc:docMk/>
          <pc:sldMk cId="1955792982" sldId="2847"/>
        </pc:sldMkLst>
      </pc:sldChg>
      <pc:sldChg chg="del">
        <pc:chgData name="Robert Kleiburg" userId="8544e229-eeac-4146-b83b-c4de7343f8d0" providerId="ADAL" clId="{4B5A325D-5AF0-2840-9610-5212B5D3A23D}" dt="2020-02-04T08:29:45.888" v="1569" actId="2696"/>
        <pc:sldMkLst>
          <pc:docMk/>
          <pc:sldMk cId="4055855836" sldId="2847"/>
        </pc:sldMkLst>
      </pc:sldChg>
      <pc:sldChg chg="del">
        <pc:chgData name="Robert Kleiburg" userId="8544e229-eeac-4146-b83b-c4de7343f8d0" providerId="ADAL" clId="{4B5A325D-5AF0-2840-9610-5212B5D3A23D}" dt="2020-02-04T08:29:45.902" v="1570" actId="2696"/>
        <pc:sldMkLst>
          <pc:docMk/>
          <pc:sldMk cId="779545325" sldId="2848"/>
        </pc:sldMkLst>
      </pc:sldChg>
      <pc:sldChg chg="add">
        <pc:chgData name="Robert Kleiburg" userId="8544e229-eeac-4146-b83b-c4de7343f8d0" providerId="ADAL" clId="{4B5A325D-5AF0-2840-9610-5212B5D3A23D}" dt="2020-02-04T08:29:59.766" v="1575"/>
        <pc:sldMkLst>
          <pc:docMk/>
          <pc:sldMk cId="1312664711" sldId="2848"/>
        </pc:sldMkLst>
      </pc:sldChg>
      <pc:sldChg chg="del">
        <pc:chgData name="Robert Kleiburg" userId="8544e229-eeac-4146-b83b-c4de7343f8d0" providerId="ADAL" clId="{4B5A325D-5AF0-2840-9610-5212B5D3A23D}" dt="2020-02-04T08:29:45.917" v="1571" actId="2696"/>
        <pc:sldMkLst>
          <pc:docMk/>
          <pc:sldMk cId="1320306045" sldId="2849"/>
        </pc:sldMkLst>
      </pc:sldChg>
      <pc:sldChg chg="add">
        <pc:chgData name="Robert Kleiburg" userId="8544e229-eeac-4146-b83b-c4de7343f8d0" providerId="ADAL" clId="{4B5A325D-5AF0-2840-9610-5212B5D3A23D}" dt="2020-02-04T08:29:59.766" v="1575"/>
        <pc:sldMkLst>
          <pc:docMk/>
          <pc:sldMk cId="3925589353" sldId="2849"/>
        </pc:sldMkLst>
      </pc:sldChg>
      <pc:sldChg chg="add del">
        <pc:chgData name="Robert Kleiburg" userId="8544e229-eeac-4146-b83b-c4de7343f8d0" providerId="ADAL" clId="{4B5A325D-5AF0-2840-9610-5212B5D3A23D}" dt="2020-02-04T08:30:10.048" v="1576" actId="2696"/>
        <pc:sldMkLst>
          <pc:docMk/>
          <pc:sldMk cId="1399652140" sldId="2850"/>
        </pc:sldMkLst>
      </pc:sldChg>
      <pc:sldChg chg="modSp add">
        <pc:chgData name="Robert Kleiburg" userId="8544e229-eeac-4146-b83b-c4de7343f8d0" providerId="ADAL" clId="{4B5A325D-5AF0-2840-9610-5212B5D3A23D}" dt="2020-02-04T08:30:29.578" v="1581" actId="1076"/>
        <pc:sldMkLst>
          <pc:docMk/>
          <pc:sldMk cId="1830896608" sldId="2850"/>
        </pc:sldMkLst>
        <pc:inkChg chg="mod">
          <ac:chgData name="Robert Kleiburg" userId="8544e229-eeac-4146-b83b-c4de7343f8d0" providerId="ADAL" clId="{4B5A325D-5AF0-2840-9610-5212B5D3A23D}" dt="2020-02-04T08:30:29.578" v="1581" actId="1076"/>
          <ac:inkMkLst>
            <pc:docMk/>
            <pc:sldMk cId="1830896608" sldId="2850"/>
            <ac:inkMk id="8" creationId="{6E8D7030-FA93-4BE4-B4A3-5DA071164717}"/>
          </ac:inkMkLst>
        </pc:inkChg>
      </pc:sldChg>
      <pc:sldChg chg="del">
        <pc:chgData name="Robert Kleiburg" userId="8544e229-eeac-4146-b83b-c4de7343f8d0" providerId="ADAL" clId="{4B5A325D-5AF0-2840-9610-5212B5D3A23D}" dt="2020-02-04T08:29:45.930" v="1572" actId="2696"/>
        <pc:sldMkLst>
          <pc:docMk/>
          <pc:sldMk cId="3105577331" sldId="2850"/>
        </pc:sldMkLst>
      </pc:sldChg>
      <pc:sldChg chg="add del">
        <pc:chgData name="Robert Kleiburg" userId="8544e229-eeac-4146-b83b-c4de7343f8d0" providerId="ADAL" clId="{4B5A325D-5AF0-2840-9610-5212B5D3A23D}" dt="2020-02-04T08:30:10.065" v="1577" actId="2696"/>
        <pc:sldMkLst>
          <pc:docMk/>
          <pc:sldMk cId="879205768" sldId="2851"/>
        </pc:sldMkLst>
      </pc:sldChg>
      <pc:sldChg chg="add">
        <pc:chgData name="Robert Kleiburg" userId="8544e229-eeac-4146-b83b-c4de7343f8d0" providerId="ADAL" clId="{4B5A325D-5AF0-2840-9610-5212B5D3A23D}" dt="2020-02-04T08:30:12.815" v="1579"/>
        <pc:sldMkLst>
          <pc:docMk/>
          <pc:sldMk cId="1572476053" sldId="2851"/>
        </pc:sldMkLst>
      </pc:sldChg>
      <pc:sldChg chg="del">
        <pc:chgData name="Robert Kleiburg" userId="8544e229-eeac-4146-b83b-c4de7343f8d0" providerId="ADAL" clId="{4B5A325D-5AF0-2840-9610-5212B5D3A23D}" dt="2020-02-04T08:29:45.945" v="1573" actId="2696"/>
        <pc:sldMkLst>
          <pc:docMk/>
          <pc:sldMk cId="2953586448" sldId="2851"/>
        </pc:sldMkLst>
      </pc:sldChg>
      <pc:sldChg chg="del">
        <pc:chgData name="Robert Kleiburg" userId="8544e229-eeac-4146-b83b-c4de7343f8d0" providerId="ADAL" clId="{4B5A325D-5AF0-2840-9610-5212B5D3A23D}" dt="2020-02-04T08:29:45.960" v="1574" actId="2696"/>
        <pc:sldMkLst>
          <pc:docMk/>
          <pc:sldMk cId="552507944" sldId="2852"/>
        </pc:sldMkLst>
      </pc:sldChg>
      <pc:sldChg chg="add">
        <pc:chgData name="Robert Kleiburg" userId="8544e229-eeac-4146-b83b-c4de7343f8d0" providerId="ADAL" clId="{4B5A325D-5AF0-2840-9610-5212B5D3A23D}" dt="2020-02-04T08:30:12.815" v="1579"/>
        <pc:sldMkLst>
          <pc:docMk/>
          <pc:sldMk cId="2643283373" sldId="2852"/>
        </pc:sldMkLst>
      </pc:sldChg>
      <pc:sldChg chg="add del">
        <pc:chgData name="Robert Kleiburg" userId="8544e229-eeac-4146-b83b-c4de7343f8d0" providerId="ADAL" clId="{4B5A325D-5AF0-2840-9610-5212B5D3A23D}" dt="2020-02-04T08:30:10.086" v="1578" actId="2696"/>
        <pc:sldMkLst>
          <pc:docMk/>
          <pc:sldMk cId="2678180560" sldId="2852"/>
        </pc:sldMkLst>
      </pc:sldChg>
      <pc:sldChg chg="addSp delSp modSp add del">
        <pc:chgData name="Robert Kleiburg" userId="8544e229-eeac-4146-b83b-c4de7343f8d0" providerId="ADAL" clId="{4B5A325D-5AF0-2840-9610-5212B5D3A23D}" dt="2020-02-04T07:52:50.374" v="185" actId="2696"/>
        <pc:sldMkLst>
          <pc:docMk/>
          <pc:sldMk cId="116306163" sldId="2853"/>
        </pc:sldMkLst>
        <pc:spChg chg="add mod">
          <ac:chgData name="Robert Kleiburg" userId="8544e229-eeac-4146-b83b-c4de7343f8d0" providerId="ADAL" clId="{4B5A325D-5AF0-2840-9610-5212B5D3A23D}" dt="2020-02-04T07:51:12.176" v="121"/>
          <ac:spMkLst>
            <pc:docMk/>
            <pc:sldMk cId="116306163" sldId="2853"/>
            <ac:spMk id="3" creationId="{08309E0A-1D63-9149-B664-981924D6A302}"/>
          </ac:spMkLst>
        </pc:spChg>
        <pc:picChg chg="del">
          <ac:chgData name="Robert Kleiburg" userId="8544e229-eeac-4146-b83b-c4de7343f8d0" providerId="ADAL" clId="{4B5A325D-5AF0-2840-9610-5212B5D3A23D}" dt="2020-02-04T07:51:12.176" v="121"/>
          <ac:picMkLst>
            <pc:docMk/>
            <pc:sldMk cId="116306163" sldId="2853"/>
            <ac:picMk id="9" creationId="{AA5A604F-3FFB-894F-8E15-9395CCCDF72A}"/>
          </ac:picMkLst>
        </pc:picChg>
      </pc:sldChg>
      <pc:sldChg chg="add del">
        <pc:chgData name="Robert Kleiburg" userId="8544e229-eeac-4146-b83b-c4de7343f8d0" providerId="ADAL" clId="{4B5A325D-5AF0-2840-9610-5212B5D3A23D}" dt="2020-02-04T07:50:53.551" v="116"/>
        <pc:sldMkLst>
          <pc:docMk/>
          <pc:sldMk cId="4218708512" sldId="2853"/>
        </pc:sldMkLst>
      </pc:sldChg>
      <pc:sldChg chg="addSp delSp modSp add">
        <pc:chgData name="Robert Kleiburg" userId="8544e229-eeac-4146-b83b-c4de7343f8d0" providerId="ADAL" clId="{4B5A325D-5AF0-2840-9610-5212B5D3A23D}" dt="2020-02-04T07:52:23.019" v="182" actId="20577"/>
        <pc:sldMkLst>
          <pc:docMk/>
          <pc:sldMk cId="3879074053" sldId="2854"/>
        </pc:sldMkLst>
        <pc:spChg chg="mod">
          <ac:chgData name="Robert Kleiburg" userId="8544e229-eeac-4146-b83b-c4de7343f8d0" providerId="ADAL" clId="{4B5A325D-5AF0-2840-9610-5212B5D3A23D}" dt="2020-02-04T07:52:23.019" v="182" actId="20577"/>
          <ac:spMkLst>
            <pc:docMk/>
            <pc:sldMk cId="3879074053" sldId="2854"/>
            <ac:spMk id="3" creationId="{C97D85C1-F883-4745-8B18-AA12DF8289DA}"/>
          </ac:spMkLst>
        </pc:spChg>
        <pc:spChg chg="mod">
          <ac:chgData name="Robert Kleiburg" userId="8544e229-eeac-4146-b83b-c4de7343f8d0" providerId="ADAL" clId="{4B5A325D-5AF0-2840-9610-5212B5D3A23D}" dt="2020-02-04T07:51:37.997" v="125" actId="1076"/>
          <ac:spMkLst>
            <pc:docMk/>
            <pc:sldMk cId="3879074053" sldId="2854"/>
            <ac:spMk id="4" creationId="{B574D90B-5BD8-BB45-A466-A96D0943992F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2" creationId="{C0F5A37A-614C-F34F-B7F0-50CF966A0594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3" creationId="{2D519E1F-FA9B-6148-9138-801BFDD278E4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4" creationId="{EEFB2385-E70A-0147-8E69-BF7FDF2680DD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5" creationId="{2809EDD1-0E6E-FB4C-B9A5-BD4816B605C4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6" creationId="{A181BE94-68AC-0B4B-8D7D-F170F2DE6DEE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7" creationId="{BCFAB5F3-9160-3442-B4A1-B4095D09B67B}"/>
          </ac:spMkLst>
        </pc:spChg>
        <pc:spChg chg="del">
          <ac:chgData name="Robert Kleiburg" userId="8544e229-eeac-4146-b83b-c4de7343f8d0" providerId="ADAL" clId="{4B5A325D-5AF0-2840-9610-5212B5D3A23D}" dt="2020-02-04T07:51:08.877" v="120" actId="478"/>
          <ac:spMkLst>
            <pc:docMk/>
            <pc:sldMk cId="3879074053" sldId="2854"/>
            <ac:spMk id="38" creationId="{E1586612-8C23-4346-862D-0FD41C5A6EB8}"/>
          </ac:spMkLst>
        </pc:spChg>
        <pc:picChg chg="add mod">
          <ac:chgData name="Robert Kleiburg" userId="8544e229-eeac-4146-b83b-c4de7343f8d0" providerId="ADAL" clId="{4B5A325D-5AF0-2840-9610-5212B5D3A23D}" dt="2020-02-04T07:51:16.340" v="123" actId="1076"/>
          <ac:picMkLst>
            <pc:docMk/>
            <pc:sldMk cId="3879074053" sldId="2854"/>
            <ac:picMk id="14" creationId="{A218BC95-E37D-4046-BE5E-55CB11D1E0EC}"/>
          </ac:picMkLst>
        </pc:picChg>
        <pc:picChg chg="del">
          <ac:chgData name="Robert Kleiburg" userId="8544e229-eeac-4146-b83b-c4de7343f8d0" providerId="ADAL" clId="{4B5A325D-5AF0-2840-9610-5212B5D3A23D}" dt="2020-02-04T07:51:05.811" v="119" actId="478"/>
          <ac:picMkLst>
            <pc:docMk/>
            <pc:sldMk cId="3879074053" sldId="2854"/>
            <ac:picMk id="31" creationId="{DA896A13-492C-1C41-81DE-6CD4D4F15028}"/>
          </ac:picMkLst>
        </pc:picChg>
      </pc:sldChg>
      <pc:sldChg chg="modSp add">
        <pc:chgData name="Robert Kleiburg" userId="8544e229-eeac-4146-b83b-c4de7343f8d0" providerId="ADAL" clId="{4B5A325D-5AF0-2840-9610-5212B5D3A23D}" dt="2020-02-04T07:57:07.265" v="209" actId="20577"/>
        <pc:sldMkLst>
          <pc:docMk/>
          <pc:sldMk cId="4024089607" sldId="2855"/>
        </pc:sldMkLst>
        <pc:spChg chg="mod">
          <ac:chgData name="Robert Kleiburg" userId="8544e229-eeac-4146-b83b-c4de7343f8d0" providerId="ADAL" clId="{4B5A325D-5AF0-2840-9610-5212B5D3A23D}" dt="2020-02-04T07:57:07.265" v="209" actId="20577"/>
          <ac:spMkLst>
            <pc:docMk/>
            <pc:sldMk cId="4024089607" sldId="2855"/>
            <ac:spMk id="6" creationId="{27B09C3E-07E2-2C4B-8E71-571F2B918ABC}"/>
          </ac:spMkLst>
        </pc:spChg>
      </pc:sldChg>
      <pc:sldChg chg="addSp delSp modSp add">
        <pc:chgData name="Robert Kleiburg" userId="8544e229-eeac-4146-b83b-c4de7343f8d0" providerId="ADAL" clId="{4B5A325D-5AF0-2840-9610-5212B5D3A23D}" dt="2020-02-04T08:08:56.628" v="573" actId="1076"/>
        <pc:sldMkLst>
          <pc:docMk/>
          <pc:sldMk cId="2514277627" sldId="2856"/>
        </pc:sldMkLst>
        <pc:spChg chg="mod">
          <ac:chgData name="Robert Kleiburg" userId="8544e229-eeac-4146-b83b-c4de7343f8d0" providerId="ADAL" clId="{4B5A325D-5AF0-2840-9610-5212B5D3A23D}" dt="2020-02-04T08:08:56.628" v="573" actId="1076"/>
          <ac:spMkLst>
            <pc:docMk/>
            <pc:sldMk cId="2514277627" sldId="2856"/>
            <ac:spMk id="4" creationId="{74E20DA9-EA11-BC41-95B6-5F5220ECACB7}"/>
          </ac:spMkLst>
        </pc:spChg>
        <pc:graphicFrameChg chg="add del">
          <ac:chgData name="Robert Kleiburg" userId="8544e229-eeac-4146-b83b-c4de7343f8d0" providerId="ADAL" clId="{4B5A325D-5AF0-2840-9610-5212B5D3A23D}" dt="2020-02-04T08:06:30.337" v="509" actId="478"/>
          <ac:graphicFrameMkLst>
            <pc:docMk/>
            <pc:sldMk cId="2514277627" sldId="2856"/>
            <ac:graphicFrameMk id="6" creationId="{052E14CB-8932-C245-802E-85C5A5D407C6}"/>
          </ac:graphicFrameMkLst>
        </pc:graphicFrameChg>
        <pc:graphicFrameChg chg="add del">
          <ac:chgData name="Robert Kleiburg" userId="8544e229-eeac-4146-b83b-c4de7343f8d0" providerId="ADAL" clId="{4B5A325D-5AF0-2840-9610-5212B5D3A23D}" dt="2020-02-04T08:06:30.337" v="509" actId="478"/>
          <ac:graphicFrameMkLst>
            <pc:docMk/>
            <pc:sldMk cId="2514277627" sldId="2856"/>
            <ac:graphicFrameMk id="7" creationId="{608DAF23-0BBC-1544-B06C-225DFD719B52}"/>
          </ac:graphicFrameMkLst>
        </pc:graphicFrameChg>
        <pc:graphicFrameChg chg="add del mod">
          <ac:chgData name="Robert Kleiburg" userId="8544e229-eeac-4146-b83b-c4de7343f8d0" providerId="ADAL" clId="{4B5A325D-5AF0-2840-9610-5212B5D3A23D}" dt="2020-02-04T08:08:38.235" v="556" actId="1076"/>
          <ac:graphicFrameMkLst>
            <pc:docMk/>
            <pc:sldMk cId="2514277627" sldId="2856"/>
            <ac:graphicFrameMk id="9" creationId="{A9133FE9-F1B7-7B48-8CFA-6A038D535EA9}"/>
          </ac:graphicFrameMkLst>
        </pc:graphicFrameChg>
        <pc:graphicFrameChg chg="mod">
          <ac:chgData name="Robert Kleiburg" userId="8544e229-eeac-4146-b83b-c4de7343f8d0" providerId="ADAL" clId="{4B5A325D-5AF0-2840-9610-5212B5D3A23D}" dt="2020-02-04T08:08:38.235" v="556" actId="1076"/>
          <ac:graphicFrameMkLst>
            <pc:docMk/>
            <pc:sldMk cId="2514277627" sldId="2856"/>
            <ac:graphicFrameMk id="10" creationId="{39D88ACE-7D7B-774A-A85E-23427D197CE1}"/>
          </ac:graphicFrameMkLst>
        </pc:graphicFrameChg>
        <pc:graphicFrameChg chg="del mod">
          <ac:chgData name="Robert Kleiburg" userId="8544e229-eeac-4146-b83b-c4de7343f8d0" providerId="ADAL" clId="{4B5A325D-5AF0-2840-9610-5212B5D3A23D}" dt="2020-02-04T08:07:43.086" v="548" actId="478"/>
          <ac:graphicFrameMkLst>
            <pc:docMk/>
            <pc:sldMk cId="2514277627" sldId="2856"/>
            <ac:graphicFrameMk id="14" creationId="{B11C967C-F91C-BB49-A60E-9E18EC7A2818}"/>
          </ac:graphicFrameMkLst>
        </pc:graphicFrameChg>
      </pc:sldChg>
      <pc:sldChg chg="modSp add">
        <pc:chgData name="Robert Kleiburg" userId="8544e229-eeac-4146-b83b-c4de7343f8d0" providerId="ADAL" clId="{4B5A325D-5AF0-2840-9610-5212B5D3A23D}" dt="2020-02-04T09:49:59.431" v="1761" actId="20577"/>
        <pc:sldMkLst>
          <pc:docMk/>
          <pc:sldMk cId="3670164986" sldId="2857"/>
        </pc:sldMkLst>
        <pc:spChg chg="mod">
          <ac:chgData name="Robert Kleiburg" userId="8544e229-eeac-4146-b83b-c4de7343f8d0" providerId="ADAL" clId="{4B5A325D-5AF0-2840-9610-5212B5D3A23D}" dt="2020-02-04T08:22:28.301" v="894" actId="6549"/>
          <ac:spMkLst>
            <pc:docMk/>
            <pc:sldMk cId="3670164986" sldId="2857"/>
            <ac:spMk id="2" creationId="{D59D0B12-67B1-844B-8FFA-9D8D614704E7}"/>
          </ac:spMkLst>
        </pc:spChg>
        <pc:spChg chg="mod">
          <ac:chgData name="Robert Kleiburg" userId="8544e229-eeac-4146-b83b-c4de7343f8d0" providerId="ADAL" clId="{4B5A325D-5AF0-2840-9610-5212B5D3A23D}" dt="2020-02-04T08:22:35.219" v="895" actId="790"/>
          <ac:spMkLst>
            <pc:docMk/>
            <pc:sldMk cId="3670164986" sldId="2857"/>
            <ac:spMk id="3" creationId="{C97D85C1-F883-4745-8B18-AA12DF8289DA}"/>
          </ac:spMkLst>
        </pc:spChg>
        <pc:spChg chg="mod">
          <ac:chgData name="Robert Kleiburg" userId="8544e229-eeac-4146-b83b-c4de7343f8d0" providerId="ADAL" clId="{4B5A325D-5AF0-2840-9610-5212B5D3A23D}" dt="2020-02-04T09:49:59.431" v="1761" actId="20577"/>
          <ac:spMkLst>
            <pc:docMk/>
            <pc:sldMk cId="3670164986" sldId="2857"/>
            <ac:spMk id="5" creationId="{7BC10F1E-25EE-1044-9A38-2B54E5741C9D}"/>
          </ac:spMkLst>
        </pc:spChg>
      </pc:sldChg>
      <pc:sldChg chg="modSp add">
        <pc:chgData name="Robert Kleiburg" userId="8544e229-eeac-4146-b83b-c4de7343f8d0" providerId="ADAL" clId="{4B5A325D-5AF0-2840-9610-5212B5D3A23D}" dt="2020-02-04T08:28:39.765" v="1514" actId="20577"/>
        <pc:sldMkLst>
          <pc:docMk/>
          <pc:sldMk cId="896213241" sldId="2858"/>
        </pc:sldMkLst>
        <pc:spChg chg="mod">
          <ac:chgData name="Robert Kleiburg" userId="8544e229-eeac-4146-b83b-c4de7343f8d0" providerId="ADAL" clId="{4B5A325D-5AF0-2840-9610-5212B5D3A23D}" dt="2020-02-04T08:25:48.137" v="1218" actId="20577"/>
          <ac:spMkLst>
            <pc:docMk/>
            <pc:sldMk cId="896213241" sldId="2858"/>
            <ac:spMk id="2" creationId="{D59D0B12-67B1-844B-8FFA-9D8D614704E7}"/>
          </ac:spMkLst>
        </pc:spChg>
        <pc:spChg chg="mod">
          <ac:chgData name="Robert Kleiburg" userId="8544e229-eeac-4146-b83b-c4de7343f8d0" providerId="ADAL" clId="{4B5A325D-5AF0-2840-9610-5212B5D3A23D}" dt="2020-02-04T08:28:39.765" v="1514" actId="20577"/>
          <ac:spMkLst>
            <pc:docMk/>
            <pc:sldMk cId="896213241" sldId="2858"/>
            <ac:spMk id="5" creationId="{7BC10F1E-25EE-1044-9A38-2B54E5741C9D}"/>
          </ac:spMkLst>
        </pc:spChg>
      </pc:sldChg>
      <pc:sldChg chg="addSp delSp modSp add">
        <pc:chgData name="Robert Kleiburg" userId="8544e229-eeac-4146-b83b-c4de7343f8d0" providerId="ADAL" clId="{4B5A325D-5AF0-2840-9610-5212B5D3A23D}" dt="2020-02-04T08:43:46.883" v="1655" actId="1582"/>
        <pc:sldMkLst>
          <pc:docMk/>
          <pc:sldMk cId="3486598965" sldId="2859"/>
        </pc:sldMkLst>
        <pc:spChg chg="mod">
          <ac:chgData name="Robert Kleiburg" userId="8544e229-eeac-4146-b83b-c4de7343f8d0" providerId="ADAL" clId="{4B5A325D-5AF0-2840-9610-5212B5D3A23D}" dt="2020-02-04T08:43:21.251" v="1650" actId="20577"/>
          <ac:spMkLst>
            <pc:docMk/>
            <pc:sldMk cId="3486598965" sldId="2859"/>
            <ac:spMk id="3" creationId="{C97D85C1-F883-4745-8B18-AA12DF8289DA}"/>
          </ac:spMkLst>
        </pc:spChg>
        <pc:spChg chg="del">
          <ac:chgData name="Robert Kleiburg" userId="8544e229-eeac-4146-b83b-c4de7343f8d0" providerId="ADAL" clId="{4B5A325D-5AF0-2840-9610-5212B5D3A23D}" dt="2020-02-04T08:41:53.883" v="1585" actId="478"/>
          <ac:spMkLst>
            <pc:docMk/>
            <pc:sldMk cId="3486598965" sldId="2859"/>
            <ac:spMk id="6" creationId="{91B78763-E42A-BE43-9495-B67CE0D7666A}"/>
          </ac:spMkLst>
        </pc:spChg>
        <pc:spChg chg="add mod">
          <ac:chgData name="Robert Kleiburg" userId="8544e229-eeac-4146-b83b-c4de7343f8d0" providerId="ADAL" clId="{4B5A325D-5AF0-2840-9610-5212B5D3A23D}" dt="2020-02-04T08:43:46.883" v="1655" actId="1582"/>
          <ac:spMkLst>
            <pc:docMk/>
            <pc:sldMk cId="3486598965" sldId="2859"/>
            <ac:spMk id="8" creationId="{83D39329-1FFF-7845-AE6A-6AB3011ACA3F}"/>
          </ac:spMkLst>
        </pc:spChg>
        <pc:picChg chg="del">
          <ac:chgData name="Robert Kleiburg" userId="8544e229-eeac-4146-b83b-c4de7343f8d0" providerId="ADAL" clId="{4B5A325D-5AF0-2840-9610-5212B5D3A23D}" dt="2020-02-04T08:41:50.915" v="1584" actId="478"/>
          <ac:picMkLst>
            <pc:docMk/>
            <pc:sldMk cId="3486598965" sldId="2859"/>
            <ac:picMk id="5" creationId="{CD804742-3B39-5D42-A1AF-0717E034EF8F}"/>
          </ac:picMkLst>
        </pc:picChg>
        <pc:picChg chg="add mod">
          <ac:chgData name="Robert Kleiburg" userId="8544e229-eeac-4146-b83b-c4de7343f8d0" providerId="ADAL" clId="{4B5A325D-5AF0-2840-9610-5212B5D3A23D}" dt="2020-02-04T08:42:05.990" v="1591" actId="1076"/>
          <ac:picMkLst>
            <pc:docMk/>
            <pc:sldMk cId="3486598965" sldId="2859"/>
            <ac:picMk id="7" creationId="{A878A7E9-43B0-8D4E-81C5-3A01DBD4B006}"/>
          </ac:picMkLst>
        </pc:picChg>
      </pc:sldChg>
      <pc:sldChg chg="addSp delSp modSp add">
        <pc:chgData name="Robert Kleiburg" userId="8544e229-eeac-4146-b83b-c4de7343f8d0" providerId="ADAL" clId="{4B5A325D-5AF0-2840-9610-5212B5D3A23D}" dt="2020-02-04T09:47:24.148" v="1756" actId="20577"/>
        <pc:sldMkLst>
          <pc:docMk/>
          <pc:sldMk cId="2470421065" sldId="2860"/>
        </pc:sldMkLst>
        <pc:spChg chg="add mod">
          <ac:chgData name="Robert Kleiburg" userId="8544e229-eeac-4146-b83b-c4de7343f8d0" providerId="ADAL" clId="{4B5A325D-5AF0-2840-9610-5212B5D3A23D}" dt="2020-02-04T09:47:24.148" v="1756" actId="20577"/>
          <ac:spMkLst>
            <pc:docMk/>
            <pc:sldMk cId="2470421065" sldId="2860"/>
            <ac:spMk id="6" creationId="{9823BFBA-4EE2-804E-8474-C166C0292CD5}"/>
          </ac:spMkLst>
        </pc:spChg>
        <pc:spChg chg="del">
          <ac:chgData name="Robert Kleiburg" userId="8544e229-eeac-4146-b83b-c4de7343f8d0" providerId="ADAL" clId="{4B5A325D-5AF0-2840-9610-5212B5D3A23D}" dt="2020-02-04T09:47:06.443" v="1723" actId="478"/>
          <ac:spMkLst>
            <pc:docMk/>
            <pc:sldMk cId="2470421065" sldId="2860"/>
            <ac:spMk id="18" creationId="{0EECCD6B-F238-B540-A389-9C14C82C07C9}"/>
          </ac:spMkLst>
        </pc:spChg>
        <pc:picChg chg="del">
          <ac:chgData name="Robert Kleiburg" userId="8544e229-eeac-4146-b83b-c4de7343f8d0" providerId="ADAL" clId="{4B5A325D-5AF0-2840-9610-5212B5D3A23D}" dt="2020-02-04T09:47:06.443" v="1723" actId="478"/>
          <ac:picMkLst>
            <pc:docMk/>
            <pc:sldMk cId="2470421065" sldId="2860"/>
            <ac:picMk id="5" creationId="{D482C4C0-69FD-064E-97FE-FD33C6601389}"/>
          </ac:picMkLst>
        </pc:picChg>
        <pc:picChg chg="del">
          <ac:chgData name="Robert Kleiburg" userId="8544e229-eeac-4146-b83b-c4de7343f8d0" providerId="ADAL" clId="{4B5A325D-5AF0-2840-9610-5212B5D3A23D}" dt="2020-02-04T09:47:06.443" v="1723" actId="478"/>
          <ac:picMkLst>
            <pc:docMk/>
            <pc:sldMk cId="2470421065" sldId="2860"/>
            <ac:picMk id="7" creationId="{958415A8-6D99-584E-85FA-77A306DA2E3F}"/>
          </ac:picMkLst>
        </pc:picChg>
        <pc:picChg chg="del">
          <ac:chgData name="Robert Kleiburg" userId="8544e229-eeac-4146-b83b-c4de7343f8d0" providerId="ADAL" clId="{4B5A325D-5AF0-2840-9610-5212B5D3A23D}" dt="2020-02-04T09:47:06.443" v="1723" actId="478"/>
          <ac:picMkLst>
            <pc:docMk/>
            <pc:sldMk cId="2470421065" sldId="2860"/>
            <ac:picMk id="13" creationId="{1A47DBF0-A16D-324F-87B8-295226264F3D}"/>
          </ac:picMkLst>
        </pc:picChg>
        <pc:picChg chg="del">
          <ac:chgData name="Robert Kleiburg" userId="8544e229-eeac-4146-b83b-c4de7343f8d0" providerId="ADAL" clId="{4B5A325D-5AF0-2840-9610-5212B5D3A23D}" dt="2020-02-04T09:47:06.443" v="1723" actId="478"/>
          <ac:picMkLst>
            <pc:docMk/>
            <pc:sldMk cId="2470421065" sldId="2860"/>
            <ac:picMk id="15" creationId="{757DA673-C3C7-6442-9C08-962F2DC0D66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AE0693-0CFD-524E-952C-7A66355B5F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2864B5-5B91-FF40-A5CA-B1C6AF2BF5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B4253-6F70-8C4A-AB60-AF72D1856D49}" type="datetimeFigureOut">
              <a:rPr lang="en-US" smtClean="0"/>
              <a:t>5/30/2022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F0519-7486-3F45-9C94-EF36D4BB74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F20D4-05A2-6C43-A30E-F8A4A5459E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C9ED8-FA30-8146-A381-A6FB39739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10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6T08:05:22.0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6T08:15:22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6T08:17:54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6T08:20:24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6T08:25:51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6T08:25:51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1AF10-3874-2D41-A5CA-1167D23FE9BB}" type="datetimeFigureOut">
              <a:rPr lang="en-US" smtClean="0"/>
              <a:t>5/30/2022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10E2E-96DD-D242-8018-CB260452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35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2F76F0-4376-E34C-8863-341DF95A8B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637" y="0"/>
            <a:ext cx="11663363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EFC81DE-1C26-A840-8BEE-163F6B516ABD}"/>
              </a:ext>
            </a:extLst>
          </p:cNvPr>
          <p:cNvGrpSpPr/>
          <p:nvPr userDrawn="1"/>
        </p:nvGrpSpPr>
        <p:grpSpPr>
          <a:xfrm>
            <a:off x="-78377" y="1"/>
            <a:ext cx="7827797" cy="6858000"/>
            <a:chOff x="65347" y="-326461"/>
            <a:chExt cx="7678476" cy="7184462"/>
          </a:xfrm>
        </p:grpSpPr>
        <p:sp>
          <p:nvSpPr>
            <p:cNvPr id="9" name="Manual Input 8">
              <a:extLst>
                <a:ext uri="{FF2B5EF4-FFF2-40B4-BE49-F238E27FC236}">
                  <a16:creationId xmlns:a16="http://schemas.microsoft.com/office/drawing/2014/main" id="{C721B802-38FF-B64C-9C13-6676801E3AFD}"/>
                </a:ext>
              </a:extLst>
            </p:cNvPr>
            <p:cNvSpPr/>
            <p:nvPr/>
          </p:nvSpPr>
          <p:spPr>
            <a:xfrm rot="16200000" flipV="1">
              <a:off x="1086925" y="201102"/>
              <a:ext cx="7184460" cy="6129337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FF4BF45-FD77-784F-860E-5D9D6D3F635B}"/>
                </a:ext>
              </a:extLst>
            </p:cNvPr>
            <p:cNvSpPr/>
            <p:nvPr/>
          </p:nvSpPr>
          <p:spPr>
            <a:xfrm>
              <a:off x="65347" y="-326461"/>
              <a:ext cx="2057400" cy="7184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78EA14-D9F5-884D-AB30-23E6562779F3}"/>
              </a:ext>
            </a:extLst>
          </p:cNvPr>
          <p:cNvCxnSpPr>
            <a:cxnSpLocks/>
          </p:cNvCxnSpPr>
          <p:nvPr userDrawn="1"/>
        </p:nvCxnSpPr>
        <p:spPr>
          <a:xfrm>
            <a:off x="957261" y="4510757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47C1CCD-7050-6144-8733-B38B64295708}"/>
              </a:ext>
            </a:extLst>
          </p:cNvPr>
          <p:cNvSpPr txBox="1"/>
          <p:nvPr userDrawn="1"/>
        </p:nvSpPr>
        <p:spPr>
          <a:xfrm>
            <a:off x="957261" y="6424455"/>
            <a:ext cx="207301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© 2019 Recoy BV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C2CE7B-F84F-D940-9488-F3B4824696C2}"/>
              </a:ext>
            </a:extLst>
          </p:cNvPr>
          <p:cNvSpPr txBox="1"/>
          <p:nvPr userDrawn="1"/>
        </p:nvSpPr>
        <p:spPr>
          <a:xfrm>
            <a:off x="2529439" y="6424455"/>
            <a:ext cx="2073018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www.recoy.com</a:t>
            </a: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3E7AB-884E-FB42-9E38-6D635445EB88}"/>
              </a:ext>
            </a:extLst>
          </p:cNvPr>
          <p:cNvSpPr txBox="1"/>
          <p:nvPr userDrawn="1"/>
        </p:nvSpPr>
        <p:spPr>
          <a:xfrm>
            <a:off x="3720614" y="4520861"/>
            <a:ext cx="1516807" cy="339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25400" dir="16200000" algn="ctr" rotWithShape="0">
              <a:srgbClr val="DD433B"/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A27A7127-B7D4-2F44-8B78-B2B3F6CAC8A3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957261" y="1739900"/>
            <a:ext cx="4880014" cy="2357847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B74E1EC-8508-7F47-81B2-0ADA93DD72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20614" y="4510756"/>
            <a:ext cx="1502261" cy="3485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 dirty="0"/>
              <a:t>Click to insert date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0F82F8D-94D7-EF46-8FC1-A3ACC4BB17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7261" y="4923759"/>
            <a:ext cx="4880011" cy="516775"/>
          </a:xfrm>
          <a:prstGeom prst="rect">
            <a:avLst/>
          </a:prstGeom>
        </p:spPr>
        <p:txBody>
          <a:bodyPr bIns="0" anchor="b"/>
          <a:lstStyle>
            <a:lvl1pPr marL="0" indent="0">
              <a:buNone/>
              <a:defRPr lang="en-US" sz="1400" b="1" kern="1200" dirty="0">
                <a:solidFill>
                  <a:srgbClr val="DD433B"/>
                </a:solidFill>
                <a:latin typeface="Montserra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FC09C564-6FDF-6549-9566-6A83EB2D13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261" y="5440535"/>
            <a:ext cx="4880011" cy="501414"/>
          </a:xfrm>
          <a:prstGeom prst="rect">
            <a:avLst/>
          </a:prstGeom>
        </p:spPr>
        <p:txBody>
          <a:bodyPr tIns="0" anchor="t"/>
          <a:lstStyle>
            <a:lvl1pPr marL="0" indent="0" algn="l" defTabSz="914400" rtl="0" eaLnBrk="1" latinLnBrk="0" hangingPunct="1">
              <a:lnSpc>
                <a:spcPct val="150000"/>
              </a:lnSpc>
              <a:buNone/>
              <a:defRPr lang="en-US" sz="1200" b="0" i="0" kern="1200" dirty="0">
                <a:solidFill>
                  <a:srgbClr val="000000"/>
                </a:solidFill>
                <a:latin typeface="Montserrat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presenter names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8791E50-4894-4E66-9C2F-0E0043FE7A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2875" y="6218066"/>
            <a:ext cx="1277049" cy="6399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E5B4B4-3CE7-418B-809D-4ACFFEA0CA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6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7C945D5-3BA8-BD4D-9295-8CD28D198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0241" y="-6262"/>
            <a:ext cx="10271759" cy="686425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97D461F-E6A9-46E1-8234-6C22919C0D1F}"/>
              </a:ext>
            </a:extLst>
          </p:cNvPr>
          <p:cNvGrpSpPr/>
          <p:nvPr userDrawn="1"/>
        </p:nvGrpSpPr>
        <p:grpSpPr>
          <a:xfrm>
            <a:off x="0" y="-6262"/>
            <a:ext cx="7827797" cy="6864263"/>
            <a:chOff x="65347" y="-326461"/>
            <a:chExt cx="7678476" cy="7184462"/>
          </a:xfrm>
        </p:grpSpPr>
        <p:sp>
          <p:nvSpPr>
            <p:cNvPr id="19" name="Manual Input 8">
              <a:extLst>
                <a:ext uri="{FF2B5EF4-FFF2-40B4-BE49-F238E27FC236}">
                  <a16:creationId xmlns:a16="http://schemas.microsoft.com/office/drawing/2014/main" id="{97A29688-F648-47E4-9CA3-09C7596865DD}"/>
                </a:ext>
              </a:extLst>
            </p:cNvPr>
            <p:cNvSpPr/>
            <p:nvPr/>
          </p:nvSpPr>
          <p:spPr>
            <a:xfrm rot="16200000" flipV="1">
              <a:off x="1086924" y="201101"/>
              <a:ext cx="7184462" cy="6129337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85020B-DCE5-4B03-AE8E-DE2E6A92050E}"/>
                </a:ext>
              </a:extLst>
            </p:cNvPr>
            <p:cNvSpPr/>
            <p:nvPr/>
          </p:nvSpPr>
          <p:spPr>
            <a:xfrm>
              <a:off x="65347" y="-326461"/>
              <a:ext cx="2057400" cy="7184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78EA14-D9F5-884D-AB30-23E6562779F3}"/>
              </a:ext>
            </a:extLst>
          </p:cNvPr>
          <p:cNvCxnSpPr>
            <a:cxnSpLocks/>
          </p:cNvCxnSpPr>
          <p:nvPr userDrawn="1"/>
        </p:nvCxnSpPr>
        <p:spPr>
          <a:xfrm>
            <a:off x="957261" y="4510757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47C1CCD-7050-6144-8733-B38B64295708}"/>
              </a:ext>
            </a:extLst>
          </p:cNvPr>
          <p:cNvSpPr txBox="1"/>
          <p:nvPr userDrawn="1"/>
        </p:nvSpPr>
        <p:spPr>
          <a:xfrm>
            <a:off x="957261" y="6424455"/>
            <a:ext cx="207301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© 2020 Recoy BV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C2CE7B-F84F-D940-9488-F3B4824696C2}"/>
              </a:ext>
            </a:extLst>
          </p:cNvPr>
          <p:cNvSpPr txBox="1"/>
          <p:nvPr userDrawn="1"/>
        </p:nvSpPr>
        <p:spPr>
          <a:xfrm>
            <a:off x="2529439" y="6424455"/>
            <a:ext cx="2073018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www.recoy.com</a:t>
            </a: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3E7AB-884E-FB42-9E38-6D635445EB88}"/>
              </a:ext>
            </a:extLst>
          </p:cNvPr>
          <p:cNvSpPr txBox="1"/>
          <p:nvPr userDrawn="1"/>
        </p:nvSpPr>
        <p:spPr>
          <a:xfrm>
            <a:off x="3720614" y="4520861"/>
            <a:ext cx="1516807" cy="339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25400" dir="16200000" algn="ctr" rotWithShape="0">
              <a:srgbClr val="DD433B"/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B74E1EC-8508-7F47-81B2-0ADA93DD72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20614" y="4510756"/>
            <a:ext cx="1502261" cy="3485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 dirty="0"/>
              <a:t>Click to insert date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0F82F8D-94D7-EF46-8FC1-A3ACC4BB17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7261" y="4923759"/>
            <a:ext cx="4880011" cy="516775"/>
          </a:xfrm>
          <a:prstGeom prst="rect">
            <a:avLst/>
          </a:prstGeom>
        </p:spPr>
        <p:txBody>
          <a:bodyPr bIns="0" anchor="b"/>
          <a:lstStyle>
            <a:lvl1pPr marL="0" indent="0">
              <a:buNone/>
              <a:defRPr lang="en-US" sz="1400" b="1" kern="1200" dirty="0">
                <a:solidFill>
                  <a:srgbClr val="DD433B"/>
                </a:solidFill>
                <a:latin typeface="Montserra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FC09C564-6FDF-6549-9566-6A83EB2D13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261" y="5440535"/>
            <a:ext cx="4880011" cy="501414"/>
          </a:xfrm>
          <a:prstGeom prst="rect">
            <a:avLst/>
          </a:prstGeom>
        </p:spPr>
        <p:txBody>
          <a:bodyPr tIns="0" anchor="t"/>
          <a:lstStyle>
            <a:lvl1pPr marL="0" indent="0" algn="l" defTabSz="914400" rtl="0" eaLnBrk="1" latinLnBrk="0" hangingPunct="1">
              <a:lnSpc>
                <a:spcPct val="150000"/>
              </a:lnSpc>
              <a:buNone/>
              <a:defRPr lang="en-US" sz="1200" b="0" i="0" kern="1200" dirty="0">
                <a:solidFill>
                  <a:srgbClr val="000000"/>
                </a:solidFill>
                <a:latin typeface="Montserrat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presenter names</a:t>
            </a:r>
          </a:p>
        </p:txBody>
      </p:sp>
      <p:sp>
        <p:nvSpPr>
          <p:cNvPr id="23" name="Title 17">
            <a:extLst>
              <a:ext uri="{FF2B5EF4-FFF2-40B4-BE49-F238E27FC236}">
                <a16:creationId xmlns:a16="http://schemas.microsoft.com/office/drawing/2014/main" id="{8667E2F4-865B-48C9-92AD-511CBFD1F64B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957261" y="1739900"/>
            <a:ext cx="4880014" cy="2357847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337EFBD-8A02-4DA1-9BA9-A42C4922BD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2875" y="6218066"/>
            <a:ext cx="1277049" cy="63993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C4B158-E982-4704-B22B-3D6203277F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5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7C945D5-3BA8-BD4D-9295-8CD28D198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0241" y="-6262"/>
            <a:ext cx="10271759" cy="686425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97D461F-E6A9-46E1-8234-6C22919C0D1F}"/>
              </a:ext>
            </a:extLst>
          </p:cNvPr>
          <p:cNvGrpSpPr/>
          <p:nvPr userDrawn="1"/>
        </p:nvGrpSpPr>
        <p:grpSpPr>
          <a:xfrm>
            <a:off x="0" y="0"/>
            <a:ext cx="7827797" cy="6864263"/>
            <a:chOff x="65347" y="-326461"/>
            <a:chExt cx="7678476" cy="7184462"/>
          </a:xfrm>
        </p:grpSpPr>
        <p:sp>
          <p:nvSpPr>
            <p:cNvPr id="19" name="Manual Input 8">
              <a:extLst>
                <a:ext uri="{FF2B5EF4-FFF2-40B4-BE49-F238E27FC236}">
                  <a16:creationId xmlns:a16="http://schemas.microsoft.com/office/drawing/2014/main" id="{97A29688-F648-47E4-9CA3-09C7596865DD}"/>
                </a:ext>
              </a:extLst>
            </p:cNvPr>
            <p:cNvSpPr/>
            <p:nvPr/>
          </p:nvSpPr>
          <p:spPr>
            <a:xfrm rot="16200000" flipV="1">
              <a:off x="1086924" y="201101"/>
              <a:ext cx="7184462" cy="6129337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85020B-DCE5-4B03-AE8E-DE2E6A92050E}"/>
                </a:ext>
              </a:extLst>
            </p:cNvPr>
            <p:cNvSpPr/>
            <p:nvPr/>
          </p:nvSpPr>
          <p:spPr>
            <a:xfrm>
              <a:off x="65347" y="-326461"/>
              <a:ext cx="2057400" cy="7184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47C1CCD-7050-6144-8733-B38B64295708}"/>
              </a:ext>
            </a:extLst>
          </p:cNvPr>
          <p:cNvSpPr txBox="1"/>
          <p:nvPr userDrawn="1"/>
        </p:nvSpPr>
        <p:spPr>
          <a:xfrm>
            <a:off x="957261" y="6424455"/>
            <a:ext cx="207301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© 2020 Recoy BV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C2CE7B-F84F-D940-9488-F3B4824696C2}"/>
              </a:ext>
            </a:extLst>
          </p:cNvPr>
          <p:cNvSpPr txBox="1"/>
          <p:nvPr userDrawn="1"/>
        </p:nvSpPr>
        <p:spPr>
          <a:xfrm>
            <a:off x="2529439" y="6424455"/>
            <a:ext cx="2073018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www.recoy.com</a:t>
            </a: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3" name="Title 17">
            <a:extLst>
              <a:ext uri="{FF2B5EF4-FFF2-40B4-BE49-F238E27FC236}">
                <a16:creationId xmlns:a16="http://schemas.microsoft.com/office/drawing/2014/main" id="{8667E2F4-865B-48C9-92AD-511CBFD1F64B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957261" y="1739900"/>
            <a:ext cx="4880014" cy="2357847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337EFBD-8A02-4DA1-9BA9-A42C4922BD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2875" y="6218066"/>
            <a:ext cx="1277049" cy="63993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C4B158-E982-4704-B22B-3D6203277F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4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 (Custom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78EA14-D9F5-884D-AB30-23E6562779F3}"/>
              </a:ext>
            </a:extLst>
          </p:cNvPr>
          <p:cNvCxnSpPr>
            <a:cxnSpLocks/>
          </p:cNvCxnSpPr>
          <p:nvPr userDrawn="1"/>
        </p:nvCxnSpPr>
        <p:spPr>
          <a:xfrm>
            <a:off x="957261" y="4510757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47C1CCD-7050-6144-8733-B38B64295708}"/>
              </a:ext>
            </a:extLst>
          </p:cNvPr>
          <p:cNvSpPr txBox="1"/>
          <p:nvPr userDrawn="1"/>
        </p:nvSpPr>
        <p:spPr>
          <a:xfrm>
            <a:off x="957261" y="6424455"/>
            <a:ext cx="207301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© 2018 </a:t>
            </a:r>
            <a:r>
              <a:rPr lang="en-US" sz="105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Recoy</a:t>
            </a:r>
            <a:r>
              <a:rPr lang="en-US" sz="10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BV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C2CE7B-F84F-D940-9488-F3B4824696C2}"/>
              </a:ext>
            </a:extLst>
          </p:cNvPr>
          <p:cNvSpPr txBox="1"/>
          <p:nvPr userDrawn="1"/>
        </p:nvSpPr>
        <p:spPr>
          <a:xfrm>
            <a:off x="2529439" y="6424455"/>
            <a:ext cx="2073018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www.recoy.com</a:t>
            </a: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A3E7AB-884E-FB42-9E38-6D635445EB88}"/>
              </a:ext>
            </a:extLst>
          </p:cNvPr>
          <p:cNvSpPr txBox="1"/>
          <p:nvPr userDrawn="1"/>
        </p:nvSpPr>
        <p:spPr>
          <a:xfrm>
            <a:off x="3720614" y="4520861"/>
            <a:ext cx="1516807" cy="339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25400" dir="16200000" algn="ctr" rotWithShape="0">
              <a:srgbClr val="DD433B"/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B74E1EC-8508-7F47-81B2-0ADA93DD72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20614" y="4510756"/>
            <a:ext cx="1502261" cy="3485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 dirty="0"/>
              <a:t>Click to insert date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0F82F8D-94D7-EF46-8FC1-A3ACC4BB17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7261" y="4923759"/>
            <a:ext cx="4880011" cy="516775"/>
          </a:xfrm>
          <a:prstGeom prst="rect">
            <a:avLst/>
          </a:prstGeom>
        </p:spPr>
        <p:txBody>
          <a:bodyPr bIns="0" anchor="b"/>
          <a:lstStyle>
            <a:lvl1pPr marL="0" indent="0">
              <a:buNone/>
              <a:defRPr lang="en-US" sz="1400" b="1" kern="1200" dirty="0">
                <a:solidFill>
                  <a:srgbClr val="DD433B"/>
                </a:solidFill>
                <a:latin typeface="Montserra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FC09C564-6FDF-6549-9566-6A83EB2D13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261" y="5440535"/>
            <a:ext cx="4880011" cy="501414"/>
          </a:xfrm>
          <a:prstGeom prst="rect">
            <a:avLst/>
          </a:prstGeom>
        </p:spPr>
        <p:txBody>
          <a:bodyPr tIns="0" anchor="t"/>
          <a:lstStyle>
            <a:lvl1pPr marL="0" indent="0" algn="l" defTabSz="914400" rtl="0" eaLnBrk="1" latinLnBrk="0" hangingPunct="1">
              <a:lnSpc>
                <a:spcPct val="150000"/>
              </a:lnSpc>
              <a:buNone/>
              <a:defRPr lang="en-US" sz="1200" b="0" i="0" kern="1200" dirty="0">
                <a:solidFill>
                  <a:srgbClr val="000000"/>
                </a:solidFill>
                <a:latin typeface="Montserrat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presenter names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E315CE82-31EF-CD43-9039-146313774AB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08174" y="-48658"/>
            <a:ext cx="5643570" cy="6923159"/>
          </a:xfrm>
          <a:custGeom>
            <a:avLst/>
            <a:gdLst>
              <a:gd name="connsiteX0" fmla="*/ 0 w 1628775"/>
              <a:gd name="connsiteY0" fmla="*/ 0 h 585788"/>
              <a:gd name="connsiteX1" fmla="*/ 1628775 w 1628775"/>
              <a:gd name="connsiteY1" fmla="*/ 0 h 585788"/>
              <a:gd name="connsiteX2" fmla="*/ 1628775 w 1628775"/>
              <a:gd name="connsiteY2" fmla="*/ 585788 h 585788"/>
              <a:gd name="connsiteX3" fmla="*/ 0 w 1628775"/>
              <a:gd name="connsiteY3" fmla="*/ 585788 h 585788"/>
              <a:gd name="connsiteX4" fmla="*/ 0 w 1628775"/>
              <a:gd name="connsiteY4" fmla="*/ 0 h 585788"/>
              <a:gd name="connsiteX0" fmla="*/ 0 w 11943207"/>
              <a:gd name="connsiteY0" fmla="*/ 0 h 6584252"/>
              <a:gd name="connsiteX1" fmla="*/ 1628775 w 11943207"/>
              <a:gd name="connsiteY1" fmla="*/ 0 h 6584252"/>
              <a:gd name="connsiteX2" fmla="*/ 11943207 w 11943207"/>
              <a:gd name="connsiteY2" fmla="*/ 6584252 h 6584252"/>
              <a:gd name="connsiteX3" fmla="*/ 0 w 11943207"/>
              <a:gd name="connsiteY3" fmla="*/ 585788 h 6584252"/>
              <a:gd name="connsiteX4" fmla="*/ 0 w 11943207"/>
              <a:gd name="connsiteY4" fmla="*/ 0 h 6584252"/>
              <a:gd name="connsiteX0" fmla="*/ 0 w 11943207"/>
              <a:gd name="connsiteY0" fmla="*/ 310896 h 6895148"/>
              <a:gd name="connsiteX1" fmla="*/ 11924919 w 11943207"/>
              <a:gd name="connsiteY1" fmla="*/ 0 h 6895148"/>
              <a:gd name="connsiteX2" fmla="*/ 11943207 w 11943207"/>
              <a:gd name="connsiteY2" fmla="*/ 6895148 h 6895148"/>
              <a:gd name="connsiteX3" fmla="*/ 0 w 11943207"/>
              <a:gd name="connsiteY3" fmla="*/ 896684 h 6895148"/>
              <a:gd name="connsiteX4" fmla="*/ 0 w 11943207"/>
              <a:gd name="connsiteY4" fmla="*/ 310896 h 6895148"/>
              <a:gd name="connsiteX0" fmla="*/ 7589520 w 11943207"/>
              <a:gd name="connsiteY0" fmla="*/ 36576 h 6895148"/>
              <a:gd name="connsiteX1" fmla="*/ 11924919 w 11943207"/>
              <a:gd name="connsiteY1" fmla="*/ 0 h 6895148"/>
              <a:gd name="connsiteX2" fmla="*/ 11943207 w 11943207"/>
              <a:gd name="connsiteY2" fmla="*/ 6895148 h 6895148"/>
              <a:gd name="connsiteX3" fmla="*/ 0 w 11943207"/>
              <a:gd name="connsiteY3" fmla="*/ 896684 h 6895148"/>
              <a:gd name="connsiteX4" fmla="*/ 7589520 w 11943207"/>
              <a:gd name="connsiteY4" fmla="*/ 36576 h 6895148"/>
              <a:gd name="connsiteX0" fmla="*/ 7589520 w 11943207"/>
              <a:gd name="connsiteY0" fmla="*/ 0 h 6913436"/>
              <a:gd name="connsiteX1" fmla="*/ 11924919 w 11943207"/>
              <a:gd name="connsiteY1" fmla="*/ 18288 h 6913436"/>
              <a:gd name="connsiteX2" fmla="*/ 11943207 w 11943207"/>
              <a:gd name="connsiteY2" fmla="*/ 6913436 h 6913436"/>
              <a:gd name="connsiteX3" fmla="*/ 0 w 11943207"/>
              <a:gd name="connsiteY3" fmla="*/ 914972 h 6913436"/>
              <a:gd name="connsiteX4" fmla="*/ 7589520 w 11943207"/>
              <a:gd name="connsiteY4" fmla="*/ 0 h 6913436"/>
              <a:gd name="connsiteX0" fmla="*/ 7589520 w 11943207"/>
              <a:gd name="connsiteY0" fmla="*/ 18288 h 6895148"/>
              <a:gd name="connsiteX1" fmla="*/ 11924919 w 11943207"/>
              <a:gd name="connsiteY1" fmla="*/ 0 h 6895148"/>
              <a:gd name="connsiteX2" fmla="*/ 11943207 w 11943207"/>
              <a:gd name="connsiteY2" fmla="*/ 6895148 h 6895148"/>
              <a:gd name="connsiteX3" fmla="*/ 0 w 11943207"/>
              <a:gd name="connsiteY3" fmla="*/ 896684 h 6895148"/>
              <a:gd name="connsiteX4" fmla="*/ 7589520 w 11943207"/>
              <a:gd name="connsiteY4" fmla="*/ 18288 h 6895148"/>
              <a:gd name="connsiteX0" fmla="*/ 7589520 w 11943207"/>
              <a:gd name="connsiteY0" fmla="*/ 0 h 6931724"/>
              <a:gd name="connsiteX1" fmla="*/ 11924919 w 11943207"/>
              <a:gd name="connsiteY1" fmla="*/ 36576 h 6931724"/>
              <a:gd name="connsiteX2" fmla="*/ 11943207 w 11943207"/>
              <a:gd name="connsiteY2" fmla="*/ 6931724 h 6931724"/>
              <a:gd name="connsiteX3" fmla="*/ 0 w 11943207"/>
              <a:gd name="connsiteY3" fmla="*/ 933260 h 6931724"/>
              <a:gd name="connsiteX4" fmla="*/ 7589520 w 11943207"/>
              <a:gd name="connsiteY4" fmla="*/ 0 h 6931724"/>
              <a:gd name="connsiteX0" fmla="*/ 7589520 w 11924919"/>
              <a:gd name="connsiteY0" fmla="*/ 0 h 6950012"/>
              <a:gd name="connsiteX1" fmla="*/ 11924919 w 11924919"/>
              <a:gd name="connsiteY1" fmla="*/ 36576 h 6950012"/>
              <a:gd name="connsiteX2" fmla="*/ 11888343 w 11924919"/>
              <a:gd name="connsiteY2" fmla="*/ 6950012 h 6950012"/>
              <a:gd name="connsiteX3" fmla="*/ 0 w 11924919"/>
              <a:gd name="connsiteY3" fmla="*/ 933260 h 6950012"/>
              <a:gd name="connsiteX4" fmla="*/ 7589520 w 11924919"/>
              <a:gd name="connsiteY4" fmla="*/ 0 h 6950012"/>
              <a:gd name="connsiteX0" fmla="*/ 7589520 w 11924919"/>
              <a:gd name="connsiteY0" fmla="*/ 36576 h 6913436"/>
              <a:gd name="connsiteX1" fmla="*/ 11924919 w 11924919"/>
              <a:gd name="connsiteY1" fmla="*/ 0 h 6913436"/>
              <a:gd name="connsiteX2" fmla="*/ 11888343 w 11924919"/>
              <a:gd name="connsiteY2" fmla="*/ 6913436 h 6913436"/>
              <a:gd name="connsiteX3" fmla="*/ 0 w 11924919"/>
              <a:gd name="connsiteY3" fmla="*/ 896684 h 6913436"/>
              <a:gd name="connsiteX4" fmla="*/ 7589520 w 11924919"/>
              <a:gd name="connsiteY4" fmla="*/ 36576 h 6913436"/>
              <a:gd name="connsiteX0" fmla="*/ 1261872 w 5597271"/>
              <a:gd name="connsiteY0" fmla="*/ 36576 h 6913436"/>
              <a:gd name="connsiteX1" fmla="*/ 5597271 w 5597271"/>
              <a:gd name="connsiteY1" fmla="*/ 0 h 6913436"/>
              <a:gd name="connsiteX2" fmla="*/ 5560695 w 5597271"/>
              <a:gd name="connsiteY2" fmla="*/ 6913436 h 6913436"/>
              <a:gd name="connsiteX3" fmla="*/ 0 w 5597271"/>
              <a:gd name="connsiteY3" fmla="*/ 6858572 h 6913436"/>
              <a:gd name="connsiteX4" fmla="*/ 1261872 w 5597271"/>
              <a:gd name="connsiteY4" fmla="*/ 36576 h 6913436"/>
              <a:gd name="connsiteX0" fmla="*/ 1261872 w 5597271"/>
              <a:gd name="connsiteY0" fmla="*/ 36576 h 6858572"/>
              <a:gd name="connsiteX1" fmla="*/ 5597271 w 5597271"/>
              <a:gd name="connsiteY1" fmla="*/ 0 h 6858572"/>
              <a:gd name="connsiteX2" fmla="*/ 5560695 w 5597271"/>
              <a:gd name="connsiteY2" fmla="*/ 6840284 h 6858572"/>
              <a:gd name="connsiteX3" fmla="*/ 0 w 5597271"/>
              <a:gd name="connsiteY3" fmla="*/ 6858572 h 6858572"/>
              <a:gd name="connsiteX4" fmla="*/ 1261872 w 5597271"/>
              <a:gd name="connsiteY4" fmla="*/ 36576 h 6858572"/>
              <a:gd name="connsiteX0" fmla="*/ 1261872 w 5597271"/>
              <a:gd name="connsiteY0" fmla="*/ 36576 h 6895148"/>
              <a:gd name="connsiteX1" fmla="*/ 5597271 w 5597271"/>
              <a:gd name="connsiteY1" fmla="*/ 0 h 6895148"/>
              <a:gd name="connsiteX2" fmla="*/ 5560695 w 5597271"/>
              <a:gd name="connsiteY2" fmla="*/ 6895148 h 6895148"/>
              <a:gd name="connsiteX3" fmla="*/ 0 w 5597271"/>
              <a:gd name="connsiteY3" fmla="*/ 6858572 h 6895148"/>
              <a:gd name="connsiteX4" fmla="*/ 1261872 w 5597271"/>
              <a:gd name="connsiteY4" fmla="*/ 36576 h 6895148"/>
              <a:gd name="connsiteX0" fmla="*/ 1261872 w 5615559"/>
              <a:gd name="connsiteY0" fmla="*/ 36576 h 6913436"/>
              <a:gd name="connsiteX1" fmla="*/ 5597271 w 5615559"/>
              <a:gd name="connsiteY1" fmla="*/ 0 h 6913436"/>
              <a:gd name="connsiteX2" fmla="*/ 5615559 w 5615559"/>
              <a:gd name="connsiteY2" fmla="*/ 6913436 h 6913436"/>
              <a:gd name="connsiteX3" fmla="*/ 0 w 5615559"/>
              <a:gd name="connsiteY3" fmla="*/ 6858572 h 6913436"/>
              <a:gd name="connsiteX4" fmla="*/ 1261872 w 5615559"/>
              <a:gd name="connsiteY4" fmla="*/ 36576 h 6913436"/>
              <a:gd name="connsiteX0" fmla="*/ 1261872 w 5597271"/>
              <a:gd name="connsiteY0" fmla="*/ 36576 h 6858572"/>
              <a:gd name="connsiteX1" fmla="*/ 5597271 w 5597271"/>
              <a:gd name="connsiteY1" fmla="*/ 0 h 6858572"/>
              <a:gd name="connsiteX2" fmla="*/ 5578983 w 5597271"/>
              <a:gd name="connsiteY2" fmla="*/ 6858572 h 6858572"/>
              <a:gd name="connsiteX3" fmla="*/ 0 w 5597271"/>
              <a:gd name="connsiteY3" fmla="*/ 6858572 h 6858572"/>
              <a:gd name="connsiteX4" fmla="*/ 1261872 w 5597271"/>
              <a:gd name="connsiteY4" fmla="*/ 36576 h 6858572"/>
              <a:gd name="connsiteX0" fmla="*/ 1261872 w 5578983"/>
              <a:gd name="connsiteY0" fmla="*/ 54864 h 6876860"/>
              <a:gd name="connsiteX1" fmla="*/ 5542407 w 5578983"/>
              <a:gd name="connsiteY1" fmla="*/ 0 h 6876860"/>
              <a:gd name="connsiteX2" fmla="*/ 5578983 w 5578983"/>
              <a:gd name="connsiteY2" fmla="*/ 6876860 h 6876860"/>
              <a:gd name="connsiteX3" fmla="*/ 0 w 5578983"/>
              <a:gd name="connsiteY3" fmla="*/ 6876860 h 6876860"/>
              <a:gd name="connsiteX4" fmla="*/ 1261872 w 5578983"/>
              <a:gd name="connsiteY4" fmla="*/ 54864 h 6876860"/>
              <a:gd name="connsiteX0" fmla="*/ 1261872 w 5597271"/>
              <a:gd name="connsiteY0" fmla="*/ 91440 h 6913436"/>
              <a:gd name="connsiteX1" fmla="*/ 5597271 w 5597271"/>
              <a:gd name="connsiteY1" fmla="*/ 0 h 6913436"/>
              <a:gd name="connsiteX2" fmla="*/ 5578983 w 5597271"/>
              <a:gd name="connsiteY2" fmla="*/ 6913436 h 6913436"/>
              <a:gd name="connsiteX3" fmla="*/ 0 w 5597271"/>
              <a:gd name="connsiteY3" fmla="*/ 6913436 h 6913436"/>
              <a:gd name="connsiteX4" fmla="*/ 1261872 w 5597271"/>
              <a:gd name="connsiteY4" fmla="*/ 91440 h 6913436"/>
              <a:gd name="connsiteX0" fmla="*/ 1261872 w 5597271"/>
              <a:gd name="connsiteY0" fmla="*/ 36576 h 6858572"/>
              <a:gd name="connsiteX1" fmla="*/ 5597271 w 5597271"/>
              <a:gd name="connsiteY1" fmla="*/ 0 h 6858572"/>
              <a:gd name="connsiteX2" fmla="*/ 5578983 w 5597271"/>
              <a:gd name="connsiteY2" fmla="*/ 6858572 h 6858572"/>
              <a:gd name="connsiteX3" fmla="*/ 0 w 5597271"/>
              <a:gd name="connsiteY3" fmla="*/ 6858572 h 6858572"/>
              <a:gd name="connsiteX4" fmla="*/ 1261872 w 5597271"/>
              <a:gd name="connsiteY4" fmla="*/ 36576 h 6858572"/>
              <a:gd name="connsiteX0" fmla="*/ 1207008 w 5597271"/>
              <a:gd name="connsiteY0" fmla="*/ 0 h 6876860"/>
              <a:gd name="connsiteX1" fmla="*/ 5597271 w 5597271"/>
              <a:gd name="connsiteY1" fmla="*/ 18288 h 6876860"/>
              <a:gd name="connsiteX2" fmla="*/ 5578983 w 5597271"/>
              <a:gd name="connsiteY2" fmla="*/ 6876860 h 6876860"/>
              <a:gd name="connsiteX3" fmla="*/ 0 w 5597271"/>
              <a:gd name="connsiteY3" fmla="*/ 6876860 h 6876860"/>
              <a:gd name="connsiteX4" fmla="*/ 1207008 w 5597271"/>
              <a:gd name="connsiteY4" fmla="*/ 0 h 6876860"/>
              <a:gd name="connsiteX0" fmla="*/ 1195434 w 5597271"/>
              <a:gd name="connsiteY0" fmla="*/ 0 h 6865285"/>
              <a:gd name="connsiteX1" fmla="*/ 5597271 w 5597271"/>
              <a:gd name="connsiteY1" fmla="*/ 6713 h 6865285"/>
              <a:gd name="connsiteX2" fmla="*/ 5578983 w 5597271"/>
              <a:gd name="connsiteY2" fmla="*/ 6865285 h 6865285"/>
              <a:gd name="connsiteX3" fmla="*/ 0 w 5597271"/>
              <a:gd name="connsiteY3" fmla="*/ 6865285 h 6865285"/>
              <a:gd name="connsiteX4" fmla="*/ 1195434 w 5597271"/>
              <a:gd name="connsiteY4" fmla="*/ 0 h 6865285"/>
              <a:gd name="connsiteX0" fmla="*/ 1195434 w 5597271"/>
              <a:gd name="connsiteY0" fmla="*/ 0 h 6888434"/>
              <a:gd name="connsiteX1" fmla="*/ 5597271 w 5597271"/>
              <a:gd name="connsiteY1" fmla="*/ 29862 h 6888434"/>
              <a:gd name="connsiteX2" fmla="*/ 5578983 w 5597271"/>
              <a:gd name="connsiteY2" fmla="*/ 6888434 h 6888434"/>
              <a:gd name="connsiteX3" fmla="*/ 0 w 5597271"/>
              <a:gd name="connsiteY3" fmla="*/ 6888434 h 6888434"/>
              <a:gd name="connsiteX4" fmla="*/ 1195434 w 5597271"/>
              <a:gd name="connsiteY4" fmla="*/ 0 h 6888434"/>
              <a:gd name="connsiteX0" fmla="*/ 1195434 w 5608846"/>
              <a:gd name="connsiteY0" fmla="*/ 0 h 6888434"/>
              <a:gd name="connsiteX1" fmla="*/ 5608846 w 5608846"/>
              <a:gd name="connsiteY1" fmla="*/ 18287 h 6888434"/>
              <a:gd name="connsiteX2" fmla="*/ 5578983 w 5608846"/>
              <a:gd name="connsiteY2" fmla="*/ 6888434 h 6888434"/>
              <a:gd name="connsiteX3" fmla="*/ 0 w 5608846"/>
              <a:gd name="connsiteY3" fmla="*/ 6888434 h 6888434"/>
              <a:gd name="connsiteX4" fmla="*/ 1195434 w 5608846"/>
              <a:gd name="connsiteY4" fmla="*/ 0 h 6888434"/>
              <a:gd name="connsiteX0" fmla="*/ 1195434 w 5608846"/>
              <a:gd name="connsiteY0" fmla="*/ 16438 h 6904872"/>
              <a:gd name="connsiteX1" fmla="*/ 5608846 w 5608846"/>
              <a:gd name="connsiteY1" fmla="*/ 0 h 6904872"/>
              <a:gd name="connsiteX2" fmla="*/ 5578983 w 5608846"/>
              <a:gd name="connsiteY2" fmla="*/ 6904872 h 6904872"/>
              <a:gd name="connsiteX3" fmla="*/ 0 w 5608846"/>
              <a:gd name="connsiteY3" fmla="*/ 6904872 h 6904872"/>
              <a:gd name="connsiteX4" fmla="*/ 1195434 w 5608846"/>
              <a:gd name="connsiteY4" fmla="*/ 16438 h 6904872"/>
              <a:gd name="connsiteX0" fmla="*/ 1195434 w 5608846"/>
              <a:gd name="connsiteY0" fmla="*/ 0 h 6888434"/>
              <a:gd name="connsiteX1" fmla="*/ 5608846 w 5608846"/>
              <a:gd name="connsiteY1" fmla="*/ 18286 h 6888434"/>
              <a:gd name="connsiteX2" fmla="*/ 5578983 w 5608846"/>
              <a:gd name="connsiteY2" fmla="*/ 6888434 h 6888434"/>
              <a:gd name="connsiteX3" fmla="*/ 0 w 5608846"/>
              <a:gd name="connsiteY3" fmla="*/ 6888434 h 6888434"/>
              <a:gd name="connsiteX4" fmla="*/ 1195434 w 5608846"/>
              <a:gd name="connsiteY4" fmla="*/ 0 h 6888434"/>
              <a:gd name="connsiteX0" fmla="*/ 1195434 w 5608846"/>
              <a:gd name="connsiteY0" fmla="*/ 0 h 6888434"/>
              <a:gd name="connsiteX1" fmla="*/ 5608846 w 5608846"/>
              <a:gd name="connsiteY1" fmla="*/ 6711 h 6888434"/>
              <a:gd name="connsiteX2" fmla="*/ 5578983 w 5608846"/>
              <a:gd name="connsiteY2" fmla="*/ 6888434 h 6888434"/>
              <a:gd name="connsiteX3" fmla="*/ 0 w 5608846"/>
              <a:gd name="connsiteY3" fmla="*/ 6888434 h 6888434"/>
              <a:gd name="connsiteX4" fmla="*/ 1195434 w 5608846"/>
              <a:gd name="connsiteY4" fmla="*/ 0 h 6888434"/>
              <a:gd name="connsiteX0" fmla="*/ 1195434 w 5631995"/>
              <a:gd name="connsiteY0" fmla="*/ 0 h 6888434"/>
              <a:gd name="connsiteX1" fmla="*/ 5631995 w 5631995"/>
              <a:gd name="connsiteY1" fmla="*/ 6711 h 6888434"/>
              <a:gd name="connsiteX2" fmla="*/ 5578983 w 5631995"/>
              <a:gd name="connsiteY2" fmla="*/ 6888434 h 6888434"/>
              <a:gd name="connsiteX3" fmla="*/ 0 w 5631995"/>
              <a:gd name="connsiteY3" fmla="*/ 6888434 h 6888434"/>
              <a:gd name="connsiteX4" fmla="*/ 1195434 w 5631995"/>
              <a:gd name="connsiteY4" fmla="*/ 0 h 6888434"/>
              <a:gd name="connsiteX0" fmla="*/ 1195434 w 5648432"/>
              <a:gd name="connsiteY0" fmla="*/ 0 h 6888434"/>
              <a:gd name="connsiteX1" fmla="*/ 5631995 w 5648432"/>
              <a:gd name="connsiteY1" fmla="*/ 6711 h 6888434"/>
              <a:gd name="connsiteX2" fmla="*/ 5648432 w 5648432"/>
              <a:gd name="connsiteY2" fmla="*/ 6888434 h 6888434"/>
              <a:gd name="connsiteX3" fmla="*/ 0 w 5648432"/>
              <a:gd name="connsiteY3" fmla="*/ 6888434 h 6888434"/>
              <a:gd name="connsiteX4" fmla="*/ 1195434 w 5648432"/>
              <a:gd name="connsiteY4" fmla="*/ 0 h 6888434"/>
              <a:gd name="connsiteX0" fmla="*/ 1195434 w 5631995"/>
              <a:gd name="connsiteY0" fmla="*/ 0 h 6888434"/>
              <a:gd name="connsiteX1" fmla="*/ 5631995 w 5631995"/>
              <a:gd name="connsiteY1" fmla="*/ 6711 h 6888434"/>
              <a:gd name="connsiteX2" fmla="*/ 5625282 w 5631995"/>
              <a:gd name="connsiteY2" fmla="*/ 6888434 h 6888434"/>
              <a:gd name="connsiteX3" fmla="*/ 0 w 5631995"/>
              <a:gd name="connsiteY3" fmla="*/ 6888434 h 6888434"/>
              <a:gd name="connsiteX4" fmla="*/ 1195434 w 5631995"/>
              <a:gd name="connsiteY4" fmla="*/ 0 h 6888434"/>
              <a:gd name="connsiteX0" fmla="*/ 1207009 w 5643570"/>
              <a:gd name="connsiteY0" fmla="*/ 0 h 6923158"/>
              <a:gd name="connsiteX1" fmla="*/ 5643570 w 5643570"/>
              <a:gd name="connsiteY1" fmla="*/ 6711 h 6923158"/>
              <a:gd name="connsiteX2" fmla="*/ 5636857 w 5643570"/>
              <a:gd name="connsiteY2" fmla="*/ 6888434 h 6923158"/>
              <a:gd name="connsiteX3" fmla="*/ 0 w 5643570"/>
              <a:gd name="connsiteY3" fmla="*/ 6923158 h 6923158"/>
              <a:gd name="connsiteX4" fmla="*/ 1207009 w 5643570"/>
              <a:gd name="connsiteY4" fmla="*/ 0 h 6923158"/>
              <a:gd name="connsiteX0" fmla="*/ 1207009 w 5643570"/>
              <a:gd name="connsiteY0" fmla="*/ 0 h 6934733"/>
              <a:gd name="connsiteX1" fmla="*/ 5643570 w 5643570"/>
              <a:gd name="connsiteY1" fmla="*/ 6711 h 6934733"/>
              <a:gd name="connsiteX2" fmla="*/ 5625282 w 5643570"/>
              <a:gd name="connsiteY2" fmla="*/ 6934733 h 6934733"/>
              <a:gd name="connsiteX3" fmla="*/ 0 w 5643570"/>
              <a:gd name="connsiteY3" fmla="*/ 6923158 h 6934733"/>
              <a:gd name="connsiteX4" fmla="*/ 1207009 w 5643570"/>
              <a:gd name="connsiteY4" fmla="*/ 0 h 6934733"/>
              <a:gd name="connsiteX0" fmla="*/ 1207009 w 5643570"/>
              <a:gd name="connsiteY0" fmla="*/ 0 h 6923159"/>
              <a:gd name="connsiteX1" fmla="*/ 5643570 w 5643570"/>
              <a:gd name="connsiteY1" fmla="*/ 6711 h 6923159"/>
              <a:gd name="connsiteX2" fmla="*/ 5625282 w 5643570"/>
              <a:gd name="connsiteY2" fmla="*/ 6923159 h 6923159"/>
              <a:gd name="connsiteX3" fmla="*/ 0 w 5643570"/>
              <a:gd name="connsiteY3" fmla="*/ 6923158 h 6923159"/>
              <a:gd name="connsiteX4" fmla="*/ 1207009 w 5643570"/>
              <a:gd name="connsiteY4" fmla="*/ 0 h 6923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3570" h="6923159">
                <a:moveTo>
                  <a:pt x="1207009" y="0"/>
                </a:moveTo>
                <a:lnTo>
                  <a:pt x="5643570" y="6711"/>
                </a:lnTo>
                <a:cubicBezTo>
                  <a:pt x="5641332" y="2300619"/>
                  <a:pt x="5627520" y="4629251"/>
                  <a:pt x="5625282" y="6923159"/>
                </a:cubicBezTo>
                <a:lnTo>
                  <a:pt x="0" y="6923158"/>
                </a:lnTo>
                <a:lnTo>
                  <a:pt x="1207009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sz="1800" b="0" i="0">
                <a:solidFill>
                  <a:srgbClr val="292A2A"/>
                </a:solidFill>
                <a:latin typeface="Montserrat Light" pitchFamily="2" charset="77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3" name="Title 17">
            <a:extLst>
              <a:ext uri="{FF2B5EF4-FFF2-40B4-BE49-F238E27FC236}">
                <a16:creationId xmlns:a16="http://schemas.microsoft.com/office/drawing/2014/main" id="{5D8BF4AB-B400-4461-BB0D-DA05A70FD0CB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957261" y="1739900"/>
            <a:ext cx="4880014" cy="2357847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55958C-B5B6-427E-B28C-AD1F910C3B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2875" y="6218066"/>
            <a:ext cx="1277049" cy="63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1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EDE41E-D00D-6445-AFE7-569D52BD5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4848" y="3404058"/>
            <a:ext cx="4960708" cy="3480735"/>
          </a:xfrm>
          <a:prstGeom prst="triangle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47A75F-B65D-CF49-884F-C92B522FC3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146" y="1489820"/>
            <a:ext cx="4898853" cy="313267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1400" b="1" kern="1200" spc="300" baseline="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CA31407-242A-164E-82F0-AF5807EF3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146" y="1811554"/>
            <a:ext cx="4898853" cy="522152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2800" b="1" kern="1200" dirty="0" smtClean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68D8B7-D775-2B44-9FB9-F004A454C26C}"/>
              </a:ext>
            </a:extLst>
          </p:cNvPr>
          <p:cNvCxnSpPr>
            <a:cxnSpLocks/>
          </p:cNvCxnSpPr>
          <p:nvPr userDrawn="1"/>
        </p:nvCxnSpPr>
        <p:spPr>
          <a:xfrm>
            <a:off x="1197148" y="2466241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9EF96AB-2018-6F4E-AA04-A6FFA5F91D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7147" y="2607244"/>
            <a:ext cx="4880013" cy="3087386"/>
          </a:xfrm>
          <a:prstGeom prst="rect">
            <a:avLst/>
          </a:prstGeom>
        </p:spPr>
        <p:txBody>
          <a:bodyPr tIns="46800" anchor="t" anchorCtr="0"/>
          <a:lstStyle>
            <a:lvl1pPr marL="342900" indent="-342900" algn="l" defTabSz="914400" rtl="0" eaLnBrk="1" latinLnBrk="0" hangingPunct="1">
              <a:lnSpc>
                <a:spcPct val="100000"/>
              </a:lnSpc>
              <a:buClr>
                <a:schemeClr val="accent6"/>
              </a:buClr>
              <a:buSzPct val="150000"/>
              <a:buFontTx/>
              <a:buChar char="›"/>
              <a:defRPr lang="en-US" sz="1600" b="0" i="0" kern="12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6858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11430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600200" indent="-228600">
              <a:buClr>
                <a:schemeClr val="accent6"/>
              </a:buClr>
              <a:buSzPct val="150000"/>
              <a:buFontTx/>
              <a:buChar char="›"/>
              <a:defRPr sz="1400">
                <a:latin typeface="Lato Light" panose="020F0302020204030203" pitchFamily="34" charset="0"/>
              </a:defRPr>
            </a:lvl4pPr>
          </a:lstStyle>
          <a:p>
            <a:pPr lvl="0"/>
            <a:r>
              <a:rPr lang="en-US" dirty="0"/>
              <a:t>Click to enter section titles</a:t>
            </a:r>
          </a:p>
          <a:p>
            <a:pPr lvl="1"/>
            <a:r>
              <a:rPr lang="en-US" dirty="0"/>
              <a:t>Section 1.1</a:t>
            </a:r>
          </a:p>
          <a:p>
            <a:pPr lvl="2"/>
            <a:r>
              <a:rPr lang="en-US" dirty="0"/>
              <a:t>Section 1.1.1</a:t>
            </a:r>
          </a:p>
          <a:p>
            <a:pPr lvl="3"/>
            <a:r>
              <a:rPr lang="en-US" dirty="0"/>
              <a:t>Section 1.1.1.1</a:t>
            </a:r>
          </a:p>
          <a:p>
            <a:pPr lvl="0"/>
            <a:r>
              <a:rPr lang="en-US" dirty="0"/>
              <a:t>Section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CAE35D-5724-46F4-8D88-30DEE43610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EEE6F26-7222-4C29-A3D2-E74D573BE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244848" y="-24938"/>
            <a:ext cx="4960708" cy="3428997"/>
          </a:xfrm>
          <a:prstGeom prst="triangle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09EAA64-FDD6-4311-A27A-943831FBDB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20000">
            <a:off x="7239000" y="1257049"/>
            <a:ext cx="1827762" cy="9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8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186210-AC6C-DD45-AE72-73D1352DFA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7012" y="0"/>
            <a:ext cx="10300344" cy="6858000"/>
          </a:xfrm>
          <a:prstGeom prst="rect">
            <a:avLst/>
          </a:prstGeom>
        </p:spPr>
      </p:pic>
      <p:sp>
        <p:nvSpPr>
          <p:cNvPr id="17" name="Manual Input 16">
            <a:extLst>
              <a:ext uri="{FF2B5EF4-FFF2-40B4-BE49-F238E27FC236}">
                <a16:creationId xmlns:a16="http://schemas.microsoft.com/office/drawing/2014/main" id="{4FD0C279-C4B3-6441-BB65-A2335BC539DF}"/>
              </a:ext>
            </a:extLst>
          </p:cNvPr>
          <p:cNvSpPr/>
          <p:nvPr userDrawn="1"/>
        </p:nvSpPr>
        <p:spPr>
          <a:xfrm rot="16200000" flipV="1">
            <a:off x="-1150788" y="1098699"/>
            <a:ext cx="6870356" cy="464824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6718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752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703"/>
              <a:gd name="connsiteX1" fmla="*/ 10000 w 10000"/>
              <a:gd name="connsiteY1" fmla="*/ 0 h 7703"/>
              <a:gd name="connsiteX2" fmla="*/ 10000 w 10000"/>
              <a:gd name="connsiteY2" fmla="*/ 7524 h 7703"/>
              <a:gd name="connsiteX3" fmla="*/ 0 w 10000"/>
              <a:gd name="connsiteY3" fmla="*/ 7703 h 7703"/>
              <a:gd name="connsiteX4" fmla="*/ 0 w 10000"/>
              <a:gd name="connsiteY4" fmla="*/ 2000 h 7703"/>
              <a:gd name="connsiteX0" fmla="*/ 0 w 10000"/>
              <a:gd name="connsiteY0" fmla="*/ 2596 h 9845"/>
              <a:gd name="connsiteX1" fmla="*/ 10000 w 10000"/>
              <a:gd name="connsiteY1" fmla="*/ 0 h 9845"/>
              <a:gd name="connsiteX2" fmla="*/ 10000 w 10000"/>
              <a:gd name="connsiteY2" fmla="*/ 9768 h 9845"/>
              <a:gd name="connsiteX3" fmla="*/ 0 w 10000"/>
              <a:gd name="connsiteY3" fmla="*/ 9845 h 9845"/>
              <a:gd name="connsiteX4" fmla="*/ 0 w 10000"/>
              <a:gd name="connsiteY4" fmla="*/ 2596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845">
                <a:moveTo>
                  <a:pt x="0" y="2596"/>
                </a:moveTo>
                <a:lnTo>
                  <a:pt x="10000" y="0"/>
                </a:lnTo>
                <a:lnTo>
                  <a:pt x="10000" y="9768"/>
                </a:lnTo>
                <a:lnTo>
                  <a:pt x="0" y="9845"/>
                </a:lnTo>
                <a:lnTo>
                  <a:pt x="0" y="25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79628D-B3AA-AB42-B6EF-09E3BADEEFF4}"/>
              </a:ext>
            </a:extLst>
          </p:cNvPr>
          <p:cNvCxnSpPr>
            <a:cxnSpLocks/>
          </p:cNvCxnSpPr>
          <p:nvPr userDrawn="1"/>
        </p:nvCxnSpPr>
        <p:spPr>
          <a:xfrm>
            <a:off x="457138" y="4336447"/>
            <a:ext cx="0" cy="1142881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10537B-3628-C542-BF9F-4C92484C0BB5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138" y="1446595"/>
            <a:ext cx="0" cy="1142881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25A2DE9-3BC8-F14A-964A-F122D8A3EFFA}"/>
              </a:ext>
            </a:extLst>
          </p:cNvPr>
          <p:cNvSpPr/>
          <p:nvPr userDrawn="1"/>
        </p:nvSpPr>
        <p:spPr>
          <a:xfrm>
            <a:off x="3067119" y="1797658"/>
            <a:ext cx="4120065" cy="2999232"/>
          </a:xfrm>
          <a:prstGeom prst="rect">
            <a:avLst/>
          </a:prstGeom>
          <a:gradFill flip="none" rotWithShape="1">
            <a:gsLst>
              <a:gs pos="0">
                <a:srgbClr val="292A2A">
                  <a:lumMod val="90000"/>
                </a:srgbClr>
              </a:gs>
              <a:gs pos="100000">
                <a:srgbClr val="292A2A">
                  <a:lumMod val="94000"/>
                  <a:lumOff val="6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6FF27BA-E2E6-8441-83E7-BE7C9E46E4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700" y="2051773"/>
            <a:ext cx="3591607" cy="17344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sz="4001" b="1" kern="1200" dirty="0">
                <a:solidFill>
                  <a:schemeClr val="bg1">
                    <a:lumMod val="95000"/>
                  </a:schemeClr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Click to edit Section Title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D7F9ABE9-47AA-2F43-852E-65EB35BE96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700" y="3786188"/>
            <a:ext cx="3586300" cy="74295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dirty="0">
                <a:solidFill>
                  <a:schemeClr val="bg1">
                    <a:lumMod val="95000"/>
                  </a:schemeClr>
                </a:solidFill>
                <a:latin typeface="Montserrat Light" pitchFamily="2" charset="77"/>
                <a:ea typeface="Montserrat Light" pitchFamily="2" charset="77"/>
                <a:cs typeface="Montserrat Light" pitchFamily="2" charset="77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Click to add short description of this section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48E629FE-E862-D647-BF75-1F62D163E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163" y="2589476"/>
            <a:ext cx="2773362" cy="174697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100" b="0" i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0ABBBF-0CF5-4F57-A5BE-1AF80CD020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1998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5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D8CD0-02EE-D945-886D-ED9AEBC165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488" y="0"/>
            <a:ext cx="10289512" cy="6858000"/>
          </a:xfrm>
          <a:prstGeom prst="rect">
            <a:avLst/>
          </a:prstGeom>
          <a:ln>
            <a:noFill/>
          </a:ln>
        </p:spPr>
      </p:pic>
      <p:sp>
        <p:nvSpPr>
          <p:cNvPr id="17" name="Manual Input 16">
            <a:extLst>
              <a:ext uri="{FF2B5EF4-FFF2-40B4-BE49-F238E27FC236}">
                <a16:creationId xmlns:a16="http://schemas.microsoft.com/office/drawing/2014/main" id="{4FD0C279-C4B3-6441-BB65-A2335BC539DF}"/>
              </a:ext>
            </a:extLst>
          </p:cNvPr>
          <p:cNvSpPr/>
          <p:nvPr userDrawn="1"/>
        </p:nvSpPr>
        <p:spPr>
          <a:xfrm rot="16200000" flipV="1">
            <a:off x="-1150788" y="1098699"/>
            <a:ext cx="6870356" cy="464824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6718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7524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7703"/>
              <a:gd name="connsiteX1" fmla="*/ 10000 w 10000"/>
              <a:gd name="connsiteY1" fmla="*/ 0 h 7703"/>
              <a:gd name="connsiteX2" fmla="*/ 10000 w 10000"/>
              <a:gd name="connsiteY2" fmla="*/ 7524 h 7703"/>
              <a:gd name="connsiteX3" fmla="*/ 0 w 10000"/>
              <a:gd name="connsiteY3" fmla="*/ 7703 h 7703"/>
              <a:gd name="connsiteX4" fmla="*/ 0 w 10000"/>
              <a:gd name="connsiteY4" fmla="*/ 2000 h 7703"/>
              <a:gd name="connsiteX0" fmla="*/ 0 w 10000"/>
              <a:gd name="connsiteY0" fmla="*/ 2596 h 9845"/>
              <a:gd name="connsiteX1" fmla="*/ 10000 w 10000"/>
              <a:gd name="connsiteY1" fmla="*/ 0 h 9845"/>
              <a:gd name="connsiteX2" fmla="*/ 10000 w 10000"/>
              <a:gd name="connsiteY2" fmla="*/ 9768 h 9845"/>
              <a:gd name="connsiteX3" fmla="*/ 0 w 10000"/>
              <a:gd name="connsiteY3" fmla="*/ 9845 h 9845"/>
              <a:gd name="connsiteX4" fmla="*/ 0 w 10000"/>
              <a:gd name="connsiteY4" fmla="*/ 2596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845">
                <a:moveTo>
                  <a:pt x="0" y="2596"/>
                </a:moveTo>
                <a:lnTo>
                  <a:pt x="10000" y="0"/>
                </a:lnTo>
                <a:lnTo>
                  <a:pt x="10000" y="9768"/>
                </a:lnTo>
                <a:lnTo>
                  <a:pt x="0" y="9845"/>
                </a:lnTo>
                <a:lnTo>
                  <a:pt x="0" y="25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79628D-B3AA-AB42-B6EF-09E3BADEEFF4}"/>
              </a:ext>
            </a:extLst>
          </p:cNvPr>
          <p:cNvCxnSpPr>
            <a:cxnSpLocks/>
          </p:cNvCxnSpPr>
          <p:nvPr userDrawn="1"/>
        </p:nvCxnSpPr>
        <p:spPr>
          <a:xfrm>
            <a:off x="457138" y="4336447"/>
            <a:ext cx="0" cy="1142881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10537B-3628-C542-BF9F-4C92484C0BB5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138" y="1446595"/>
            <a:ext cx="0" cy="1142881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25A2DE9-3BC8-F14A-964A-F122D8A3EFFA}"/>
              </a:ext>
            </a:extLst>
          </p:cNvPr>
          <p:cNvSpPr/>
          <p:nvPr userDrawn="1"/>
        </p:nvSpPr>
        <p:spPr>
          <a:xfrm>
            <a:off x="3067119" y="1797658"/>
            <a:ext cx="4120065" cy="2999232"/>
          </a:xfrm>
          <a:prstGeom prst="rect">
            <a:avLst/>
          </a:prstGeom>
          <a:gradFill flip="none" rotWithShape="1">
            <a:gsLst>
              <a:gs pos="0">
                <a:srgbClr val="292A2A">
                  <a:lumMod val="90000"/>
                </a:srgbClr>
              </a:gs>
              <a:gs pos="100000">
                <a:srgbClr val="292A2A">
                  <a:lumMod val="94000"/>
                  <a:lumOff val="6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6FF27BA-E2E6-8441-83E7-BE7C9E46E4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700" y="2051773"/>
            <a:ext cx="3591607" cy="17344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sz="4001" b="1" kern="1200" dirty="0">
                <a:solidFill>
                  <a:schemeClr val="bg1">
                    <a:lumMod val="95000"/>
                  </a:schemeClr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Click to edit Section Title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D7F9ABE9-47AA-2F43-852E-65EB35BE96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700" y="3786188"/>
            <a:ext cx="3586300" cy="74295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dirty="0">
                <a:solidFill>
                  <a:schemeClr val="bg1">
                    <a:lumMod val="95000"/>
                  </a:schemeClr>
                </a:solidFill>
                <a:latin typeface="Montserrat Light" pitchFamily="2" charset="77"/>
                <a:ea typeface="Montserrat Light" pitchFamily="2" charset="77"/>
                <a:cs typeface="Montserrat Light" pitchFamily="2" charset="77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Click to add short description of this section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48E629FE-E862-D647-BF75-1F62D163E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163" y="2589476"/>
            <a:ext cx="2773362" cy="174697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100" b="0" i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 dirty="0"/>
              <a:t>Click to add section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8F01B1-B973-406B-AEE1-3F3C3F0123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6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v2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BC8F92-C2C2-6647-80EA-3C1A7D0E03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10715" y="0"/>
            <a:ext cx="10287000" cy="6858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E406740-A93E-4A7C-888F-65667A1344EB}"/>
              </a:ext>
            </a:extLst>
          </p:cNvPr>
          <p:cNvGrpSpPr/>
          <p:nvPr userDrawn="1"/>
        </p:nvGrpSpPr>
        <p:grpSpPr>
          <a:xfrm flipH="1" flipV="1">
            <a:off x="5510017" y="-1"/>
            <a:ext cx="7827797" cy="6858001"/>
            <a:chOff x="65347" y="-326461"/>
            <a:chExt cx="7678476" cy="7184462"/>
          </a:xfrm>
        </p:grpSpPr>
        <p:sp>
          <p:nvSpPr>
            <p:cNvPr id="23" name="Manual Input 8">
              <a:extLst>
                <a:ext uri="{FF2B5EF4-FFF2-40B4-BE49-F238E27FC236}">
                  <a16:creationId xmlns:a16="http://schemas.microsoft.com/office/drawing/2014/main" id="{D1558D2A-A047-4408-B5E6-7EEBD5B94573}"/>
                </a:ext>
              </a:extLst>
            </p:cNvPr>
            <p:cNvSpPr/>
            <p:nvPr/>
          </p:nvSpPr>
          <p:spPr>
            <a:xfrm rot="16200000" flipV="1">
              <a:off x="1086925" y="201102"/>
              <a:ext cx="7184460" cy="6129337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7773515-C66C-4877-AE35-2C2AEC9455BA}"/>
                </a:ext>
              </a:extLst>
            </p:cNvPr>
            <p:cNvSpPr/>
            <p:nvPr/>
          </p:nvSpPr>
          <p:spPr>
            <a:xfrm>
              <a:off x="65347" y="-326461"/>
              <a:ext cx="2057400" cy="7184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E4D0C-A515-4E24-A082-D22EC8B7E4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5572782-C569-4FC2-847A-43E85D311C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74492" y="1489820"/>
            <a:ext cx="4898853" cy="313267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1400" b="1" kern="1200" spc="300" baseline="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56B35C5-9843-408D-B7C3-FCE45B77B1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74492" y="1811554"/>
            <a:ext cx="4898853" cy="522152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2800" b="1" kern="1200" dirty="0" smtClean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7FB2C9-900B-4EE0-A01E-F0C14EA12BE6}"/>
              </a:ext>
            </a:extLst>
          </p:cNvPr>
          <p:cNvCxnSpPr>
            <a:cxnSpLocks/>
          </p:cNvCxnSpPr>
          <p:nvPr userDrawn="1"/>
        </p:nvCxnSpPr>
        <p:spPr>
          <a:xfrm>
            <a:off x="6974494" y="2466241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4E47792-F34C-4C16-9B50-918776AF1F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4493" y="2607244"/>
            <a:ext cx="4880013" cy="3087386"/>
          </a:xfrm>
          <a:prstGeom prst="rect">
            <a:avLst/>
          </a:prstGeom>
        </p:spPr>
        <p:txBody>
          <a:bodyPr tIns="46800" anchor="t" anchorCtr="0"/>
          <a:lstStyle>
            <a:lvl1pPr marL="342900" indent="-342900" algn="l" defTabSz="914400" rtl="0" eaLnBrk="1" latinLnBrk="0" hangingPunct="1">
              <a:lnSpc>
                <a:spcPct val="100000"/>
              </a:lnSpc>
              <a:buClr>
                <a:schemeClr val="accent6"/>
              </a:buClr>
              <a:buSzPct val="150000"/>
              <a:buFontTx/>
              <a:buChar char="›"/>
              <a:defRPr lang="en-US" sz="1600" b="0" i="0" kern="12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6858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11430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600200" indent="-228600">
              <a:buClr>
                <a:schemeClr val="accent6"/>
              </a:buClr>
              <a:buSzPct val="150000"/>
              <a:buFontTx/>
              <a:buChar char="›"/>
              <a:defRPr sz="1400">
                <a:latin typeface="Lato Light" panose="020F0302020204030203" pitchFamily="34" charset="0"/>
              </a:defRPr>
            </a:lvl4pPr>
          </a:lstStyle>
          <a:p>
            <a:pPr lvl="0"/>
            <a:r>
              <a:rPr lang="en-US"/>
              <a:t>Click to enter section titles</a:t>
            </a:r>
          </a:p>
          <a:p>
            <a:pPr lvl="1"/>
            <a:r>
              <a:rPr lang="en-US"/>
              <a:t>Section 1.1</a:t>
            </a:r>
          </a:p>
          <a:p>
            <a:pPr lvl="2"/>
            <a:r>
              <a:rPr lang="en-US"/>
              <a:t>Section 1.1.1</a:t>
            </a:r>
          </a:p>
          <a:p>
            <a:pPr lvl="3"/>
            <a:r>
              <a:rPr lang="en-US"/>
              <a:t>Section 1.1.1.1</a:t>
            </a:r>
          </a:p>
          <a:p>
            <a:pPr lvl="0"/>
            <a:r>
              <a:rPr lang="en-US"/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72286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v2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ar&#10;&#10;Description generated with high confidence">
            <a:extLst>
              <a:ext uri="{FF2B5EF4-FFF2-40B4-BE49-F238E27FC236}">
                <a16:creationId xmlns:a16="http://schemas.microsoft.com/office/drawing/2014/main" id="{8868B079-E2FA-4EBE-AF49-897B107B8D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9456" y="-12357"/>
            <a:ext cx="10313375" cy="688270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945851C-B15D-48A4-9B88-A7FFF410D6D3}"/>
              </a:ext>
            </a:extLst>
          </p:cNvPr>
          <p:cNvGrpSpPr/>
          <p:nvPr userDrawn="1"/>
        </p:nvGrpSpPr>
        <p:grpSpPr>
          <a:xfrm flipH="1" flipV="1">
            <a:off x="5510017" y="-12357"/>
            <a:ext cx="7827797" cy="6895060"/>
            <a:chOff x="65347" y="-326461"/>
            <a:chExt cx="7678476" cy="7184462"/>
          </a:xfrm>
        </p:grpSpPr>
        <p:sp>
          <p:nvSpPr>
            <p:cNvPr id="11" name="Manual Input 8">
              <a:extLst>
                <a:ext uri="{FF2B5EF4-FFF2-40B4-BE49-F238E27FC236}">
                  <a16:creationId xmlns:a16="http://schemas.microsoft.com/office/drawing/2014/main" id="{26614291-B2B2-4478-A560-5B0ABB942CE6}"/>
                </a:ext>
              </a:extLst>
            </p:cNvPr>
            <p:cNvSpPr/>
            <p:nvPr/>
          </p:nvSpPr>
          <p:spPr>
            <a:xfrm rot="16200000" flipV="1">
              <a:off x="1086925" y="201102"/>
              <a:ext cx="7184460" cy="6129337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7F6A34-ED60-42EB-8EAE-11E4AE92E185}"/>
                </a:ext>
              </a:extLst>
            </p:cNvPr>
            <p:cNvSpPr/>
            <p:nvPr/>
          </p:nvSpPr>
          <p:spPr>
            <a:xfrm>
              <a:off x="65347" y="-326461"/>
              <a:ext cx="2057400" cy="7184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E4D0C-A515-4E24-A082-D22EC8B7E4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5572782-C569-4FC2-847A-43E85D311C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74492" y="1489820"/>
            <a:ext cx="4898853" cy="313267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1400" b="1" kern="1200" spc="300" baseline="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56B35C5-9843-408D-B7C3-FCE45B77B1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74492" y="1811554"/>
            <a:ext cx="4898853" cy="522152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2800" b="1" kern="1200" dirty="0" smtClean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7FB2C9-900B-4EE0-A01E-F0C14EA12BE6}"/>
              </a:ext>
            </a:extLst>
          </p:cNvPr>
          <p:cNvCxnSpPr>
            <a:cxnSpLocks/>
          </p:cNvCxnSpPr>
          <p:nvPr userDrawn="1"/>
        </p:nvCxnSpPr>
        <p:spPr>
          <a:xfrm>
            <a:off x="6974494" y="2466241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4E47792-F34C-4C16-9B50-918776AF1F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4493" y="2607244"/>
            <a:ext cx="4880013" cy="3087386"/>
          </a:xfrm>
          <a:prstGeom prst="rect">
            <a:avLst/>
          </a:prstGeom>
        </p:spPr>
        <p:txBody>
          <a:bodyPr tIns="46800" anchor="t" anchorCtr="0"/>
          <a:lstStyle>
            <a:lvl1pPr marL="342900" indent="-342900" algn="l" defTabSz="914400" rtl="0" eaLnBrk="1" latinLnBrk="0" hangingPunct="1">
              <a:lnSpc>
                <a:spcPct val="100000"/>
              </a:lnSpc>
              <a:buClr>
                <a:schemeClr val="accent6"/>
              </a:buClr>
              <a:buSzPct val="150000"/>
              <a:buFontTx/>
              <a:buChar char="›"/>
              <a:defRPr lang="en-US" sz="1600" b="0" i="0" kern="12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6858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11430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600200" indent="-228600">
              <a:buClr>
                <a:schemeClr val="accent6"/>
              </a:buClr>
              <a:buSzPct val="150000"/>
              <a:buFontTx/>
              <a:buChar char="›"/>
              <a:defRPr sz="1400">
                <a:latin typeface="Lato Light" panose="020F0302020204030203" pitchFamily="34" charset="0"/>
              </a:defRPr>
            </a:lvl4pPr>
          </a:lstStyle>
          <a:p>
            <a:pPr lvl="0"/>
            <a:r>
              <a:rPr lang="en-US" dirty="0"/>
              <a:t>Click to enter section titles</a:t>
            </a:r>
          </a:p>
          <a:p>
            <a:pPr lvl="1"/>
            <a:r>
              <a:rPr lang="en-US" dirty="0"/>
              <a:t>Section 1.1</a:t>
            </a:r>
          </a:p>
          <a:p>
            <a:pPr lvl="2"/>
            <a:r>
              <a:rPr lang="en-US" dirty="0"/>
              <a:t>Section 1.1.1</a:t>
            </a:r>
          </a:p>
          <a:p>
            <a:pPr lvl="3"/>
            <a:r>
              <a:rPr lang="en-US" dirty="0"/>
              <a:t>Section 1.1.1.1</a:t>
            </a:r>
          </a:p>
          <a:p>
            <a:pPr lvl="0"/>
            <a:r>
              <a:rPr lang="en-US" dirty="0"/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6531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v2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945851C-B15D-48A4-9B88-A7FFF410D6D3}"/>
              </a:ext>
            </a:extLst>
          </p:cNvPr>
          <p:cNvGrpSpPr/>
          <p:nvPr userDrawn="1"/>
        </p:nvGrpSpPr>
        <p:grpSpPr>
          <a:xfrm flipH="1" flipV="1">
            <a:off x="5510019" y="1"/>
            <a:ext cx="7827797" cy="6858000"/>
            <a:chOff x="65347" y="-326461"/>
            <a:chExt cx="7678476" cy="7184462"/>
          </a:xfrm>
        </p:grpSpPr>
        <p:sp>
          <p:nvSpPr>
            <p:cNvPr id="11" name="Manual Input 8">
              <a:extLst>
                <a:ext uri="{FF2B5EF4-FFF2-40B4-BE49-F238E27FC236}">
                  <a16:creationId xmlns:a16="http://schemas.microsoft.com/office/drawing/2014/main" id="{26614291-B2B2-4478-A560-5B0ABB942CE6}"/>
                </a:ext>
              </a:extLst>
            </p:cNvPr>
            <p:cNvSpPr/>
            <p:nvPr/>
          </p:nvSpPr>
          <p:spPr>
            <a:xfrm rot="16200000" flipV="1">
              <a:off x="1086925" y="201102"/>
              <a:ext cx="7184460" cy="6129337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7F6A34-ED60-42EB-8EAE-11E4AE92E185}"/>
                </a:ext>
              </a:extLst>
            </p:cNvPr>
            <p:cNvSpPr/>
            <p:nvPr/>
          </p:nvSpPr>
          <p:spPr>
            <a:xfrm>
              <a:off x="65347" y="-326461"/>
              <a:ext cx="2057400" cy="7184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E4D0C-A515-4E24-A082-D22EC8B7E4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5572782-C569-4FC2-847A-43E85D311C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74492" y="1489820"/>
            <a:ext cx="4898853" cy="313267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1400" b="1" kern="1200" spc="300" baseline="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56B35C5-9843-408D-B7C3-FCE45B77B1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74492" y="1811554"/>
            <a:ext cx="4898853" cy="522152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buNone/>
              <a:defRPr lang="en-US" sz="2800" b="1" kern="1200" dirty="0" smtClean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7FB2C9-900B-4EE0-A01E-F0C14EA12BE6}"/>
              </a:ext>
            </a:extLst>
          </p:cNvPr>
          <p:cNvCxnSpPr>
            <a:cxnSpLocks/>
          </p:cNvCxnSpPr>
          <p:nvPr userDrawn="1"/>
        </p:nvCxnSpPr>
        <p:spPr>
          <a:xfrm>
            <a:off x="6974494" y="2466241"/>
            <a:ext cx="4880013" cy="0"/>
          </a:xfrm>
          <a:prstGeom prst="line">
            <a:avLst/>
          </a:prstGeom>
          <a:ln>
            <a:solidFill>
              <a:srgbClr val="29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4E47792-F34C-4C16-9B50-918776AF1F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4493" y="2607244"/>
            <a:ext cx="4880013" cy="3087386"/>
          </a:xfrm>
          <a:prstGeom prst="rect">
            <a:avLst/>
          </a:prstGeom>
        </p:spPr>
        <p:txBody>
          <a:bodyPr tIns="46800" anchor="t" anchorCtr="0"/>
          <a:lstStyle>
            <a:lvl1pPr marL="342900" indent="-342900" algn="l" defTabSz="914400" rtl="0" eaLnBrk="1" latinLnBrk="0" hangingPunct="1">
              <a:lnSpc>
                <a:spcPct val="100000"/>
              </a:lnSpc>
              <a:buClr>
                <a:schemeClr val="accent6"/>
              </a:buClr>
              <a:buSzPct val="150000"/>
              <a:buFontTx/>
              <a:buChar char="›"/>
              <a:defRPr lang="en-US" sz="1600" b="0" i="0" kern="12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6858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2pPr>
            <a:lvl3pPr marL="1143000" indent="-228600">
              <a:buClr>
                <a:schemeClr val="accent6"/>
              </a:buClr>
              <a:buSzPct val="150000"/>
              <a:buFontTx/>
              <a:buChar char="›"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3pPr>
            <a:lvl4pPr marL="1600200" indent="-228600">
              <a:buClr>
                <a:schemeClr val="accent6"/>
              </a:buClr>
              <a:buSzPct val="150000"/>
              <a:buFontTx/>
              <a:buChar char="›"/>
              <a:defRPr sz="1400">
                <a:latin typeface="Lato Light" panose="020F0302020204030203" pitchFamily="34" charset="0"/>
              </a:defRPr>
            </a:lvl4pPr>
          </a:lstStyle>
          <a:p>
            <a:pPr lvl="0"/>
            <a:r>
              <a:rPr lang="en-US" dirty="0"/>
              <a:t>Click to enter section titles</a:t>
            </a:r>
          </a:p>
          <a:p>
            <a:pPr lvl="1"/>
            <a:r>
              <a:rPr lang="en-US" dirty="0"/>
              <a:t>Section 1.1</a:t>
            </a:r>
          </a:p>
          <a:p>
            <a:pPr lvl="2"/>
            <a:r>
              <a:rPr lang="en-US" dirty="0"/>
              <a:t>Section 1.1.1</a:t>
            </a:r>
          </a:p>
          <a:p>
            <a:pPr lvl="3"/>
            <a:r>
              <a:rPr lang="en-US" dirty="0"/>
              <a:t>Section 1.1.1.1</a:t>
            </a:r>
          </a:p>
          <a:p>
            <a:pPr lvl="0"/>
            <a:r>
              <a:rPr lang="en-US" dirty="0"/>
              <a:t>Section 2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3D871CA8-72D9-4BCC-803E-9CBF01F09D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3164" y="-44599"/>
            <a:ext cx="6836737" cy="697495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21266 w 935666"/>
              <a:gd name="connsiteY0" fmla="*/ 0 h 6943060"/>
              <a:gd name="connsiteX1" fmla="*/ 935666 w 935666"/>
              <a:gd name="connsiteY1" fmla="*/ 0 h 6943060"/>
              <a:gd name="connsiteX2" fmla="*/ 935666 w 935666"/>
              <a:gd name="connsiteY2" fmla="*/ 914400 h 6943060"/>
              <a:gd name="connsiteX3" fmla="*/ 0 w 935666"/>
              <a:gd name="connsiteY3" fmla="*/ 6943060 h 6943060"/>
              <a:gd name="connsiteX4" fmla="*/ 21266 w 935666"/>
              <a:gd name="connsiteY4" fmla="*/ 0 h 6943060"/>
              <a:gd name="connsiteX0" fmla="*/ 21266 w 5582094"/>
              <a:gd name="connsiteY0" fmla="*/ 0 h 6943060"/>
              <a:gd name="connsiteX1" fmla="*/ 935666 w 5582094"/>
              <a:gd name="connsiteY1" fmla="*/ 0 h 6943060"/>
              <a:gd name="connsiteX2" fmla="*/ 5582094 w 5582094"/>
              <a:gd name="connsiteY2" fmla="*/ 6911163 h 6943060"/>
              <a:gd name="connsiteX3" fmla="*/ 0 w 5582094"/>
              <a:gd name="connsiteY3" fmla="*/ 6943060 h 6943060"/>
              <a:gd name="connsiteX4" fmla="*/ 21266 w 5582094"/>
              <a:gd name="connsiteY4" fmla="*/ 0 h 6943060"/>
              <a:gd name="connsiteX0" fmla="*/ 21266 w 6815471"/>
              <a:gd name="connsiteY0" fmla="*/ 31897 h 6974957"/>
              <a:gd name="connsiteX1" fmla="*/ 6815471 w 6815471"/>
              <a:gd name="connsiteY1" fmla="*/ 0 h 6974957"/>
              <a:gd name="connsiteX2" fmla="*/ 5582094 w 6815471"/>
              <a:gd name="connsiteY2" fmla="*/ 6943060 h 6974957"/>
              <a:gd name="connsiteX3" fmla="*/ 0 w 6815471"/>
              <a:gd name="connsiteY3" fmla="*/ 6974957 h 6974957"/>
              <a:gd name="connsiteX4" fmla="*/ 21266 w 6815471"/>
              <a:gd name="connsiteY4" fmla="*/ 31897 h 6974957"/>
              <a:gd name="connsiteX0" fmla="*/ 942 w 6837677"/>
              <a:gd name="connsiteY0" fmla="*/ 0 h 6974958"/>
              <a:gd name="connsiteX1" fmla="*/ 6837677 w 6837677"/>
              <a:gd name="connsiteY1" fmla="*/ 1 h 6974958"/>
              <a:gd name="connsiteX2" fmla="*/ 5604300 w 6837677"/>
              <a:gd name="connsiteY2" fmla="*/ 6943061 h 6974958"/>
              <a:gd name="connsiteX3" fmla="*/ 22206 w 6837677"/>
              <a:gd name="connsiteY3" fmla="*/ 6974958 h 6974958"/>
              <a:gd name="connsiteX4" fmla="*/ 942 w 6837677"/>
              <a:gd name="connsiteY4" fmla="*/ 0 h 6974958"/>
              <a:gd name="connsiteX0" fmla="*/ 10634 w 6847369"/>
              <a:gd name="connsiteY0" fmla="*/ 0 h 6964326"/>
              <a:gd name="connsiteX1" fmla="*/ 6847369 w 6847369"/>
              <a:gd name="connsiteY1" fmla="*/ 1 h 6964326"/>
              <a:gd name="connsiteX2" fmla="*/ 5613992 w 6847369"/>
              <a:gd name="connsiteY2" fmla="*/ 6943061 h 6964326"/>
              <a:gd name="connsiteX3" fmla="*/ 0 w 6847369"/>
              <a:gd name="connsiteY3" fmla="*/ 6964326 h 6964326"/>
              <a:gd name="connsiteX4" fmla="*/ 10634 w 6847369"/>
              <a:gd name="connsiteY4" fmla="*/ 0 h 6964326"/>
              <a:gd name="connsiteX0" fmla="*/ 10634 w 6847369"/>
              <a:gd name="connsiteY0" fmla="*/ 0 h 6974958"/>
              <a:gd name="connsiteX1" fmla="*/ 6847369 w 6847369"/>
              <a:gd name="connsiteY1" fmla="*/ 1 h 6974958"/>
              <a:gd name="connsiteX2" fmla="*/ 5624625 w 6847369"/>
              <a:gd name="connsiteY2" fmla="*/ 6974958 h 6974958"/>
              <a:gd name="connsiteX3" fmla="*/ 0 w 6847369"/>
              <a:gd name="connsiteY3" fmla="*/ 6964326 h 6974958"/>
              <a:gd name="connsiteX4" fmla="*/ 10634 w 6847369"/>
              <a:gd name="connsiteY4" fmla="*/ 0 h 6974958"/>
              <a:gd name="connsiteX0" fmla="*/ 10634 w 6847369"/>
              <a:gd name="connsiteY0" fmla="*/ 0 h 6974958"/>
              <a:gd name="connsiteX1" fmla="*/ 6847369 w 6847369"/>
              <a:gd name="connsiteY1" fmla="*/ 1 h 6974958"/>
              <a:gd name="connsiteX2" fmla="*/ 5560830 w 6847369"/>
              <a:gd name="connsiteY2" fmla="*/ 6974958 h 6974958"/>
              <a:gd name="connsiteX3" fmla="*/ 0 w 6847369"/>
              <a:gd name="connsiteY3" fmla="*/ 6964326 h 6974958"/>
              <a:gd name="connsiteX4" fmla="*/ 10634 w 6847369"/>
              <a:gd name="connsiteY4" fmla="*/ 0 h 6974958"/>
              <a:gd name="connsiteX0" fmla="*/ 10634 w 6836737"/>
              <a:gd name="connsiteY0" fmla="*/ 0 h 6974958"/>
              <a:gd name="connsiteX1" fmla="*/ 6836737 w 6836737"/>
              <a:gd name="connsiteY1" fmla="*/ 1 h 6974958"/>
              <a:gd name="connsiteX2" fmla="*/ 5560830 w 6836737"/>
              <a:gd name="connsiteY2" fmla="*/ 6974958 h 6974958"/>
              <a:gd name="connsiteX3" fmla="*/ 0 w 6836737"/>
              <a:gd name="connsiteY3" fmla="*/ 6964326 h 6974958"/>
              <a:gd name="connsiteX4" fmla="*/ 10634 w 6836737"/>
              <a:gd name="connsiteY4" fmla="*/ 0 h 697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6737" h="6974958">
                <a:moveTo>
                  <a:pt x="10634" y="0"/>
                </a:moveTo>
                <a:lnTo>
                  <a:pt x="6836737" y="1"/>
                </a:lnTo>
                <a:lnTo>
                  <a:pt x="5560830" y="6974958"/>
                </a:lnTo>
                <a:lnTo>
                  <a:pt x="0" y="6964326"/>
                </a:lnTo>
                <a:cubicBezTo>
                  <a:pt x="7089" y="4649973"/>
                  <a:pt x="3545" y="2314353"/>
                  <a:pt x="10634" y="0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r>
              <a:rPr lang="nl-NL" dirty="0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33175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C77455-33E1-DA4C-A72A-A1DF2D07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30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assic 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006866-9D64-FD4D-A255-DA1A47D994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4504" y="620526"/>
            <a:ext cx="6604886" cy="31645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1400" b="1" kern="1200" spc="300" dirty="0">
                <a:solidFill>
                  <a:srgbClr val="DD433B"/>
                </a:solidFill>
                <a:latin typeface="Montserrat Semi" charset="0"/>
                <a:ea typeface="Montserrat Semi" charset="0"/>
                <a:cs typeface="Montserrat Semi" charset="0"/>
              </a:defRPr>
            </a:lvl1pPr>
          </a:lstStyle>
          <a:p>
            <a:pPr lvl="0"/>
            <a:r>
              <a:rPr lang="en-US" dirty="0"/>
              <a:t>CLICK TO ENTER SECTION HEADER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AD35BF6-EEDE-1B45-A016-2B7DC6367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3229" y="947737"/>
            <a:ext cx="8387436" cy="69725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2800" b="1" kern="1200" dirty="0">
                <a:solidFill>
                  <a:srgbClr val="292A2A"/>
                </a:solidFill>
                <a:latin typeface="Montserrat Semi" charset="0"/>
                <a:ea typeface="Montserrat Semi" charset="0"/>
                <a:cs typeface="Montserrat Semi" charset="0"/>
              </a:defRPr>
            </a:lvl1pPr>
          </a:lstStyle>
          <a:p>
            <a:pPr lvl="0"/>
            <a:r>
              <a:rPr lang="en-US" dirty="0"/>
              <a:t>Click to Enter Slide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03E2A2-21B3-8247-8967-A421F81B7A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3229" y="1746592"/>
            <a:ext cx="8387436" cy="896292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lang="en-US" sz="18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a sub-header </a:t>
            </a:r>
            <a:br>
              <a:rPr lang="en-US" dirty="0"/>
            </a:br>
            <a:r>
              <a:rPr lang="en-US" dirty="0"/>
              <a:t>(contains main message of the slide, maximum 2 lines)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EA5BB178-815C-B549-8103-95149129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3229" y="2744483"/>
            <a:ext cx="8387436" cy="3375659"/>
          </a:xfrm>
          <a:prstGeom prst="rect">
            <a:avLst/>
          </a:prstGeom>
        </p:spPr>
        <p:txBody>
          <a:bodyPr anchor="t"/>
          <a:lstStyle>
            <a:lvl1pPr marL="285750" indent="-28575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>
              <a:lnSpc>
                <a:spcPct val="150000"/>
              </a:lnSpc>
              <a:spcBef>
                <a:spcPts val="1800"/>
              </a:spcBef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Char char="〉"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marR="0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None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057400" indent="-228600"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2286000" indent="0">
              <a:buNone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6pPr>
          </a:lstStyle>
          <a:p>
            <a:pPr lvl="0"/>
            <a:r>
              <a:rPr lang="en-US" dirty="0"/>
              <a:t>Click to enter slide content – try to keep sentences short and limit the amount of bullets</a:t>
            </a:r>
          </a:p>
          <a:p>
            <a:pPr lvl="1"/>
            <a:r>
              <a:rPr lang="en-US" dirty="0"/>
              <a:t>Click to enter slide content</a:t>
            </a:r>
          </a:p>
          <a:p>
            <a:pPr lvl="2"/>
            <a:r>
              <a:rPr lang="en-US" dirty="0"/>
              <a:t>Click to enter slide content</a:t>
            </a:r>
          </a:p>
          <a:p>
            <a:pPr lvl="3"/>
            <a:r>
              <a:rPr lang="en-US" dirty="0"/>
              <a:t>Click to enter slide content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3AEF5FA4-1924-9C43-BE22-3DE902DE70ED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9964D3-1657-3C47-8421-DD7280758026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B69BD2B-1032-324F-B3B2-82471D066C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8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lassic 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006866-9D64-FD4D-A255-DA1A47D994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4504" y="620526"/>
            <a:ext cx="6604886" cy="31645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1400" b="1" kern="1200" spc="300" dirty="0">
                <a:solidFill>
                  <a:srgbClr val="DD433B"/>
                </a:solidFill>
                <a:latin typeface="Montserrat Semi" charset="0"/>
                <a:ea typeface="Montserrat Semi" charset="0"/>
                <a:cs typeface="Montserrat Semi" charset="0"/>
              </a:defRPr>
            </a:lvl1pPr>
          </a:lstStyle>
          <a:p>
            <a:pPr lvl="0"/>
            <a:r>
              <a:rPr lang="en-US" dirty="0"/>
              <a:t>CLICK TO ENTER SECTION HEADER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AD35BF6-EEDE-1B45-A016-2B7DC6367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3229" y="947737"/>
            <a:ext cx="8387436" cy="69725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2800" b="1" kern="1200" dirty="0">
                <a:solidFill>
                  <a:srgbClr val="292A2A"/>
                </a:solidFill>
                <a:latin typeface="Montserrat Semi" charset="0"/>
                <a:ea typeface="Montserrat Semi" charset="0"/>
                <a:cs typeface="Montserrat Semi" charset="0"/>
              </a:defRPr>
            </a:lvl1pPr>
          </a:lstStyle>
          <a:p>
            <a:pPr lvl="0"/>
            <a:r>
              <a:rPr lang="en-US" dirty="0"/>
              <a:t>Click to Enter Slide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03E2A2-21B3-8247-8967-A421F81B7A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3229" y="1746592"/>
            <a:ext cx="8387436" cy="896292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lang="en-US" sz="18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a sub-header </a:t>
            </a:r>
            <a:br>
              <a:rPr lang="en-US" dirty="0"/>
            </a:br>
            <a:r>
              <a:rPr lang="en-US" dirty="0"/>
              <a:t>(contains main message of the slide, maximum 2 lines)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EA5BB178-815C-B549-8103-95149129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3229" y="2744483"/>
            <a:ext cx="8387436" cy="3375659"/>
          </a:xfrm>
          <a:prstGeom prst="rect">
            <a:avLst/>
          </a:prstGeom>
        </p:spPr>
        <p:txBody>
          <a:bodyPr anchor="t"/>
          <a:lstStyle>
            <a:lvl1pPr marL="285750" indent="-28575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>
              <a:lnSpc>
                <a:spcPct val="150000"/>
              </a:lnSpc>
              <a:spcBef>
                <a:spcPts val="1800"/>
              </a:spcBef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Char char="〉"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marR="0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None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057400" indent="-228600"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2286000" indent="0">
              <a:buNone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6pPr>
          </a:lstStyle>
          <a:p>
            <a:pPr lvl="0"/>
            <a:r>
              <a:rPr lang="en-US" dirty="0"/>
              <a:t>Click to enter slide content – try to keep sentences short and limit the amount of bullets</a:t>
            </a:r>
          </a:p>
          <a:p>
            <a:pPr lvl="1"/>
            <a:r>
              <a:rPr lang="en-US" dirty="0"/>
              <a:t>Click to enter slide content</a:t>
            </a:r>
          </a:p>
          <a:p>
            <a:pPr lvl="2"/>
            <a:r>
              <a:rPr lang="en-US" dirty="0"/>
              <a:t>Click to enter slide content</a:t>
            </a:r>
          </a:p>
          <a:p>
            <a:pPr lvl="3"/>
            <a:r>
              <a:rPr lang="en-US" dirty="0"/>
              <a:t>Click to enter slide content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3AEF5FA4-1924-9C43-BE22-3DE902DE70ED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9964D3-1657-3C47-8421-DD7280758026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6922ED9-A132-9944-940B-0E42E52416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Backgroun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24574F7-BD7F-4D2B-B0E6-3CB2BCB83E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4504" y="620526"/>
            <a:ext cx="6604886" cy="31645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1400" b="1" kern="1200" spc="30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SECTION HEADER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756BE4F1-BF46-4D11-8123-D2DD0F869C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2686" y="947737"/>
            <a:ext cx="10688522" cy="69725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4001" b="1" kern="1200" dirty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Slide Title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5966750-E689-47EB-9612-B344725436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2686" y="1746592"/>
            <a:ext cx="10688522" cy="896292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lang="en-US" sz="18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a sub-header </a:t>
            </a:r>
            <a:br>
              <a:rPr lang="en-US" dirty="0"/>
            </a:br>
            <a:r>
              <a:rPr lang="en-US" dirty="0"/>
              <a:t>(contains main message of the slide, maximum 2 lines)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0D8EB899-B004-4DF1-B80E-5C4819B4A9E0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C420BD-091F-4C86-AE54-D5C1F1623AFC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92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- Big Titl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02A15FE-A4C5-42AA-AFBB-97683D2ADF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9039" y="692485"/>
            <a:ext cx="10712091" cy="876246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4801" b="1" kern="1200" dirty="0" smtClean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62CBD7E-A34F-42D8-8801-DC2771CFB4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039" y="1584839"/>
            <a:ext cx="10712090" cy="440251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a sub-header 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690CE897-8A63-4ADD-B679-3A8AC46CB8C3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7CB645-8190-4366-8EEB-2E308CD93F40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54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Slide">
    <p:bg>
      <p:bgPr>
        <a:gradFill flip="none" rotWithShape="1">
          <a:gsLst>
            <a:gs pos="0">
              <a:srgbClr val="FAFAFA"/>
            </a:gs>
            <a:gs pos="100000">
              <a:srgbClr val="E4E4E4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7D03743-BF23-B94B-AA93-E982A5990E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4504" y="620526"/>
            <a:ext cx="6604886" cy="31645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1400" b="1" kern="1200" spc="30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SECTION HEADER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3B1B841-5F66-3141-822D-3203A7C46D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2686" y="947737"/>
            <a:ext cx="10688522" cy="69725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en-US" sz="4001" b="1" kern="1200" dirty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Slide 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AE82136-C434-264D-AA6D-C99DF280F7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2686" y="1746592"/>
            <a:ext cx="10688522" cy="896292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lang="en-US" sz="18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enter a sub-header </a:t>
            </a:r>
            <a:br>
              <a:rPr lang="en-US" dirty="0"/>
            </a:br>
            <a:r>
              <a:rPr lang="en-US" dirty="0"/>
              <a:t>(contains main message of the slide, maximum 2 lines)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7C4D6E9A-36D6-764B-A8B7-F79157327F90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F0D806-992E-AC4C-9045-FC64EE8B5FAA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7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3081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006866-9D64-FD4D-A255-DA1A47D994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4254" y="254749"/>
            <a:ext cx="10497458" cy="316452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n-US" sz="1000" b="1" kern="1200" spc="30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SECTION HEADER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AD35BF6-EEDE-1B45-A016-2B7DC6367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4254" y="519168"/>
            <a:ext cx="10497458" cy="69725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n-US" sz="2400" b="1" kern="1200" dirty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Slide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03E2A2-21B3-8247-8967-A421F81B7A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254" y="1216423"/>
            <a:ext cx="10497458" cy="896292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lang="en-US" sz="18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dirty="0">
                <a:solidFill>
                  <a:srgbClr val="666767"/>
                </a:solidFill>
              </a:rPr>
              <a:t>Click to enter the slide-intro. This section can include multiple lines, and contains a summary or intro to the information displayed on this page. 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EA5BB178-815C-B549-8103-9514912916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271" y="2112715"/>
            <a:ext cx="10497458" cy="4177784"/>
          </a:xfrm>
          <a:prstGeom prst="rect">
            <a:avLst/>
          </a:prstGeom>
        </p:spPr>
        <p:txBody>
          <a:bodyPr anchor="t"/>
          <a:lstStyle>
            <a:lvl1pPr marL="285750" indent="-28575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>
              <a:lnSpc>
                <a:spcPct val="125000"/>
              </a:lnSpc>
              <a:spcBef>
                <a:spcPts val="1200"/>
              </a:spcBef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Char char="〉"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marR="0" indent="0" algn="l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None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057400" indent="-228600"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2286000" indent="0">
              <a:buNone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6pPr>
          </a:lstStyle>
          <a:p>
            <a:pPr lvl="0"/>
            <a:r>
              <a:rPr lang="en-US" dirty="0"/>
              <a:t>Click to enter slide content – try to keep sentences short and limit the amount of bullets</a:t>
            </a:r>
          </a:p>
          <a:p>
            <a:pPr lvl="1"/>
            <a:r>
              <a:rPr lang="en-US" dirty="0"/>
              <a:t>Click to enter slide content</a:t>
            </a:r>
          </a:p>
          <a:p>
            <a:pPr lvl="2"/>
            <a:r>
              <a:rPr lang="en-US" dirty="0"/>
              <a:t>Click to enter slide content</a:t>
            </a:r>
          </a:p>
          <a:p>
            <a:pPr lvl="3"/>
            <a:r>
              <a:rPr lang="en-US" dirty="0"/>
              <a:t>Click to enter slide content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3AEF5FA4-1924-9C43-BE22-3DE902DE70ED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9964D3-1657-3C47-8421-DD7280758026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67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Curved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006866-9D64-FD4D-A255-DA1A47D994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4254" y="254749"/>
            <a:ext cx="10497458" cy="316452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n-US" sz="1000" b="1" kern="1200" spc="300" dirty="0">
                <a:solidFill>
                  <a:srgbClr val="DD433B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SECTION HEADER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AD35BF6-EEDE-1B45-A016-2B7DC6367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4254" y="519168"/>
            <a:ext cx="10497458" cy="69725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n-US" sz="2400" b="1" kern="1200" dirty="0">
                <a:solidFill>
                  <a:srgbClr val="292A2A"/>
                </a:solidFill>
                <a:latin typeface="Montserrat SemiBold" panose="00000700000000000000" pitchFamily="2" charset="0"/>
                <a:ea typeface="Montserrat SemiBold" panose="00000700000000000000" pitchFamily="2" charset="0"/>
                <a:cs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Enter Slide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03E2A2-21B3-8247-8967-A421F81B7A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254" y="1216423"/>
            <a:ext cx="10497458" cy="896292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lang="en-US" sz="1800" kern="1200" dirty="0" smtClean="0">
                <a:solidFill>
                  <a:srgbClr val="666767"/>
                </a:solidFill>
                <a:latin typeface="Montserrat Light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dirty="0">
                <a:solidFill>
                  <a:srgbClr val="666767"/>
                </a:solidFill>
              </a:rPr>
              <a:t>Click to enter the slide-intro. This section can include multiple lines, and contains a summary or intro to the information displayed on this page. 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3AEF5FA4-1924-9C43-BE22-3DE902DE70ED}"/>
              </a:ext>
            </a:extLst>
          </p:cNvPr>
          <p:cNvSpPr txBox="1">
            <a:spLocks/>
          </p:cNvSpPr>
          <p:nvPr userDrawn="1"/>
        </p:nvSpPr>
        <p:spPr>
          <a:xfrm>
            <a:off x="11452736" y="6230651"/>
            <a:ext cx="347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3C8D13E-DAA1-344A-A32D-B14FF23FBD7A}" type="slidenum">
              <a:rPr lang="en-US" sz="1000" smtClean="0">
                <a:solidFill>
                  <a:srgbClr val="66676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pPr algn="l"/>
              <a:t>‹#›</a:t>
            </a:fld>
            <a:endParaRPr lang="en-US" sz="1000" dirty="0">
              <a:solidFill>
                <a:srgbClr val="666767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9964D3-1657-3C47-8421-DD7280758026}"/>
              </a:ext>
            </a:extLst>
          </p:cNvPr>
          <p:cNvCxnSpPr>
            <a:cxnSpLocks/>
          </p:cNvCxnSpPr>
          <p:nvPr userDrawn="1"/>
        </p:nvCxnSpPr>
        <p:spPr>
          <a:xfrm>
            <a:off x="11437890" y="6290499"/>
            <a:ext cx="0" cy="246221"/>
          </a:xfrm>
          <a:prstGeom prst="line">
            <a:avLst/>
          </a:prstGeom>
          <a:ln>
            <a:solidFill>
              <a:srgbClr val="DDDF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9">
            <a:extLst>
              <a:ext uri="{FF2B5EF4-FFF2-40B4-BE49-F238E27FC236}">
                <a16:creationId xmlns:a16="http://schemas.microsoft.com/office/drawing/2014/main" id="{E32CF13B-76B3-4043-8287-35E0E3D1EBA3}"/>
              </a:ext>
            </a:extLst>
          </p:cNvPr>
          <p:cNvSpPr/>
          <p:nvPr userDrawn="1"/>
        </p:nvSpPr>
        <p:spPr>
          <a:xfrm>
            <a:off x="-90494" y="5911705"/>
            <a:ext cx="12406322" cy="567937"/>
          </a:xfrm>
          <a:custGeom>
            <a:avLst/>
            <a:gdLst>
              <a:gd name="connsiteX0" fmla="*/ 0 w 12344400"/>
              <a:gd name="connsiteY0" fmla="*/ 386442 h 1219369"/>
              <a:gd name="connsiteX1" fmla="*/ 4000500 w 12344400"/>
              <a:gd name="connsiteY1" fmla="*/ 1215117 h 1219369"/>
              <a:gd name="connsiteX2" fmla="*/ 8586788 w 12344400"/>
              <a:gd name="connsiteY2" fmla="*/ 72117 h 1219369"/>
              <a:gd name="connsiteX3" fmla="*/ 12344400 w 12344400"/>
              <a:gd name="connsiteY3" fmla="*/ 114979 h 121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44400" h="1219369">
                <a:moveTo>
                  <a:pt x="0" y="386442"/>
                </a:moveTo>
                <a:cubicBezTo>
                  <a:pt x="1284684" y="826973"/>
                  <a:pt x="2569369" y="1267504"/>
                  <a:pt x="4000500" y="1215117"/>
                </a:cubicBezTo>
                <a:cubicBezTo>
                  <a:pt x="5431631" y="1162730"/>
                  <a:pt x="7196138" y="255473"/>
                  <a:pt x="8586788" y="72117"/>
                </a:cubicBezTo>
                <a:cubicBezTo>
                  <a:pt x="9977438" y="-111239"/>
                  <a:pt x="11675269" y="112598"/>
                  <a:pt x="12344400" y="114979"/>
                </a:cubicBezTo>
              </a:path>
            </a:pathLst>
          </a:custGeom>
          <a:noFill/>
          <a:ln>
            <a:gradFill flip="none" rotWithShape="1">
              <a:gsLst>
                <a:gs pos="0">
                  <a:srgbClr val="DD433B">
                    <a:lumMod val="75000"/>
                  </a:srgbClr>
                </a:gs>
                <a:gs pos="100000">
                  <a:srgbClr val="DD433B">
                    <a:lumMod val="95000"/>
                  </a:srgbClr>
                </a:gs>
                <a:gs pos="100000">
                  <a:srgbClr val="DD433B">
                    <a:lumMod val="87000"/>
                    <a:lumOff val="13000"/>
                  </a:srgb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EBD08DED-0090-4C77-B346-A74C3629AC39}"/>
              </a:ext>
            </a:extLst>
          </p:cNvPr>
          <p:cNvSpPr/>
          <p:nvPr userDrawn="1"/>
        </p:nvSpPr>
        <p:spPr>
          <a:xfrm>
            <a:off x="-90494" y="6008420"/>
            <a:ext cx="12406322" cy="721989"/>
          </a:xfrm>
          <a:custGeom>
            <a:avLst/>
            <a:gdLst>
              <a:gd name="connsiteX0" fmla="*/ 0 w 12344400"/>
              <a:gd name="connsiteY0" fmla="*/ 386442 h 1219369"/>
              <a:gd name="connsiteX1" fmla="*/ 4000500 w 12344400"/>
              <a:gd name="connsiteY1" fmla="*/ 1215117 h 1219369"/>
              <a:gd name="connsiteX2" fmla="*/ 8586788 w 12344400"/>
              <a:gd name="connsiteY2" fmla="*/ 72117 h 1219369"/>
              <a:gd name="connsiteX3" fmla="*/ 12344400 w 12344400"/>
              <a:gd name="connsiteY3" fmla="*/ 114979 h 121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44400" h="1219369">
                <a:moveTo>
                  <a:pt x="0" y="386442"/>
                </a:moveTo>
                <a:cubicBezTo>
                  <a:pt x="1284684" y="826973"/>
                  <a:pt x="2569369" y="1267504"/>
                  <a:pt x="4000500" y="1215117"/>
                </a:cubicBezTo>
                <a:cubicBezTo>
                  <a:pt x="5431631" y="1162730"/>
                  <a:pt x="7196138" y="255473"/>
                  <a:pt x="8586788" y="72117"/>
                </a:cubicBezTo>
                <a:cubicBezTo>
                  <a:pt x="9977438" y="-111239"/>
                  <a:pt x="11675269" y="112598"/>
                  <a:pt x="12344400" y="114979"/>
                </a:cubicBezTo>
              </a:path>
            </a:pathLst>
          </a:custGeom>
          <a:noFill/>
          <a:ln>
            <a:gradFill flip="none" rotWithShape="1">
              <a:gsLst>
                <a:gs pos="0">
                  <a:srgbClr val="DD433B">
                    <a:lumMod val="75000"/>
                    <a:alpha val="30000"/>
                  </a:srgbClr>
                </a:gs>
                <a:gs pos="100000">
                  <a:srgbClr val="DD433B">
                    <a:lumMod val="95000"/>
                  </a:srgbClr>
                </a:gs>
                <a:gs pos="99000">
                  <a:srgbClr val="DD433B">
                    <a:lumMod val="87000"/>
                    <a:lumOff val="13000"/>
                    <a:alpha val="30000"/>
                  </a:srgb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6B451B2-A3EE-4E13-B710-B315A7AC2F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254" y="2112715"/>
            <a:ext cx="10497458" cy="3682856"/>
          </a:xfrm>
          <a:prstGeom prst="rect">
            <a:avLst/>
          </a:prstGeom>
        </p:spPr>
        <p:txBody>
          <a:bodyPr anchor="t"/>
          <a:lstStyle>
            <a:lvl1pPr marL="285750" indent="-28575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>
              <a:lnSpc>
                <a:spcPct val="125000"/>
              </a:lnSpc>
              <a:spcBef>
                <a:spcPts val="1200"/>
              </a:spcBef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400" kern="1200" dirty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Char char="〉"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marR="0" indent="0" algn="l" defTabSz="914400" rtl="0" eaLnBrk="1" fontAlgn="auto" latinLnBrk="0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DD433B"/>
              </a:buClr>
              <a:buSzTx/>
              <a:buFont typeface="Arial Unicode MS" panose="020B0604020202020204" pitchFamily="34" charset="-128"/>
              <a:buNone/>
              <a:tabLst/>
              <a:defRPr lang="en-US" sz="14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057400" indent="-228600">
              <a:buClr>
                <a:srgbClr val="DD433B"/>
              </a:buClr>
              <a:buFont typeface="Arial Unicode MS" panose="020B0604020202020204" pitchFamily="34" charset="-128"/>
              <a:buChar char="〉"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2286000" indent="0">
              <a:buNone/>
              <a:defRPr lang="en-US" sz="1200" kern="1200" dirty="0" smtClean="0">
                <a:solidFill>
                  <a:srgbClr val="292A2A"/>
                </a:solidFill>
                <a:latin typeface="Montserrat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6pPr>
          </a:lstStyle>
          <a:p>
            <a:pPr lvl="0"/>
            <a:r>
              <a:rPr lang="en-US" dirty="0"/>
              <a:t>Click to enter slide content – try to keep sentences short and limit the amount of bullets</a:t>
            </a:r>
          </a:p>
          <a:p>
            <a:pPr lvl="1"/>
            <a:r>
              <a:rPr lang="en-US" dirty="0"/>
              <a:t>Click to enter slide content</a:t>
            </a:r>
          </a:p>
          <a:p>
            <a:pPr lvl="2"/>
            <a:r>
              <a:rPr lang="en-US" dirty="0"/>
              <a:t>Click to enter slide content</a:t>
            </a:r>
          </a:p>
          <a:p>
            <a:pPr lvl="3"/>
            <a:r>
              <a:rPr lang="en-US" dirty="0"/>
              <a:t>Click to enter slide content</a:t>
            </a:r>
          </a:p>
        </p:txBody>
      </p:sp>
    </p:spTree>
    <p:extLst>
      <p:ext uri="{BB962C8B-B14F-4D97-AF65-F5344CB8AC3E}">
        <p14:creationId xmlns:p14="http://schemas.microsoft.com/office/powerpoint/2010/main" val="415628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76000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2799602"/>
            <a:ext cx="9144000" cy="1106970"/>
          </a:xfrm>
        </p:spPr>
        <p:txBody>
          <a:bodyPr>
            <a:spAutoFit/>
          </a:bodyPr>
          <a:lstStyle>
            <a:lvl1pPr marL="0" indent="0" algn="ctr">
              <a:buNone/>
              <a:defRPr sz="320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-108065" y="6453783"/>
            <a:ext cx="12410901" cy="470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8" y="275696"/>
            <a:ext cx="2701636" cy="498414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3344773" y="533885"/>
            <a:ext cx="8946869" cy="349"/>
          </a:xfrm>
          <a:prstGeom prst="line">
            <a:avLst/>
          </a:prstGeom>
          <a:ln w="57150" cmpd="sng">
            <a:solidFill>
              <a:srgbClr val="072B62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-108065" y="6453783"/>
            <a:ext cx="12482549" cy="5206"/>
          </a:xfrm>
          <a:prstGeom prst="line">
            <a:avLst/>
          </a:prstGeom>
          <a:ln w="57150" cmpd="sng">
            <a:solidFill>
              <a:srgbClr val="072B62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931" y="5731268"/>
            <a:ext cx="6825891" cy="582602"/>
          </a:xfrm>
          <a:prstGeom prst="rect">
            <a:avLst/>
          </a:prstGeom>
        </p:spPr>
      </p:pic>
      <p:sp>
        <p:nvSpPr>
          <p:cNvPr id="12" name="Tekstvak 11"/>
          <p:cNvSpPr txBox="1"/>
          <p:nvPr/>
        </p:nvSpPr>
        <p:spPr>
          <a:xfrm>
            <a:off x="3539836" y="5927577"/>
            <a:ext cx="1438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err="1">
                <a:solidFill>
                  <a:schemeClr val="accent5">
                    <a:lumMod val="50000"/>
                  </a:schemeClr>
                </a:solidFill>
              </a:rPr>
              <a:t>Founding</a:t>
            </a:r>
            <a:r>
              <a:rPr lang="nl-NL" sz="1200" b="1" dirty="0">
                <a:solidFill>
                  <a:schemeClr val="accent5">
                    <a:lumMod val="50000"/>
                  </a:schemeClr>
                </a:solidFill>
              </a:rPr>
              <a:t> partners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9234622" y="6509183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1446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08065" y="6453783"/>
            <a:ext cx="12410901" cy="470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6158" y="243822"/>
            <a:ext cx="10515600" cy="7200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06158" y="1704322"/>
            <a:ext cx="10515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7" name="Tijdelijke aanduiding voor inhoud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46" y="299812"/>
            <a:ext cx="420624" cy="462686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/>
        </p:nvCxnSpPr>
        <p:spPr>
          <a:xfrm>
            <a:off x="1133420" y="1196358"/>
            <a:ext cx="11160000" cy="349"/>
          </a:xfrm>
          <a:prstGeom prst="line">
            <a:avLst/>
          </a:prstGeom>
          <a:ln w="12700" cmpd="sng">
            <a:solidFill>
              <a:srgbClr val="072B62">
                <a:alpha val="86000"/>
              </a:srgbClr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-108065" y="6453783"/>
            <a:ext cx="12482549" cy="5206"/>
          </a:xfrm>
          <a:prstGeom prst="line">
            <a:avLst/>
          </a:prstGeom>
          <a:ln w="57150" cmpd="sng">
            <a:solidFill>
              <a:srgbClr val="072B62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353800" y="6512722"/>
            <a:ext cx="5318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7067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234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5013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74390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6219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37991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2289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266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55038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80456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33292" y="252000"/>
            <a:ext cx="7465846" cy="1187586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05000"/>
              </a:lnSpc>
              <a:defRPr baseline="0"/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008CD-0871-4BAA-AB4D-4B60B7A5225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Rechte verbindingslijn 7"/>
          <p:cNvCxnSpPr/>
          <p:nvPr userDrawn="1"/>
        </p:nvCxnSpPr>
        <p:spPr>
          <a:xfrm>
            <a:off x="1336431" y="1609200"/>
            <a:ext cx="10099431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055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33292" y="252000"/>
            <a:ext cx="7465846" cy="1187586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05000"/>
              </a:lnSpc>
              <a:defRPr baseline="0"/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11"/>
          </p:nvPr>
        </p:nvSpPr>
        <p:spPr>
          <a:xfrm>
            <a:off x="1333662" y="1881189"/>
            <a:ext cx="10101385" cy="442753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008CD-0871-4BAA-AB4D-4B60B7A5225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Rechte verbindingslijn 7"/>
          <p:cNvCxnSpPr/>
          <p:nvPr userDrawn="1"/>
        </p:nvCxnSpPr>
        <p:spPr>
          <a:xfrm>
            <a:off x="1336431" y="1609200"/>
            <a:ext cx="10099431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5518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inhou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69632"/>
            <a:ext cx="9042400" cy="1143000"/>
          </a:xfrm>
        </p:spPr>
        <p:txBody>
          <a:bodyPr anchor="ctr" anchorCtr="0"/>
          <a:lstStyle>
            <a:lvl1pPr algn="l" latinLnBrk="0">
              <a:defRPr lang="nl-NL"/>
            </a:lvl1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6413"/>
            <a:ext cx="10769600" cy="4297363"/>
          </a:xfrm>
        </p:spPr>
        <p:txBody>
          <a:bodyPr>
            <a:normAutofit/>
          </a:bodyPr>
          <a:lstStyle>
            <a:lvl1pPr latinLnBrk="0">
              <a:defRPr lang="nl-NL" sz="3200">
                <a:latin typeface="+mn-lt"/>
              </a:defRPr>
            </a:lvl1pPr>
            <a:lvl2pPr latinLnBrk="0">
              <a:defRPr lang="nl-NL" sz="2800">
                <a:latin typeface="+mn-lt"/>
              </a:defRPr>
            </a:lvl2pPr>
            <a:lvl3pPr latinLnBrk="0">
              <a:defRPr lang="nl-NL" sz="2400">
                <a:latin typeface="+mn-lt"/>
              </a:defRPr>
            </a:lvl3pPr>
            <a:lvl4pPr latinLnBrk="0">
              <a:defRPr lang="nl-NL" sz="2400">
                <a:latin typeface="+mn-lt"/>
              </a:defRPr>
            </a:lvl4pPr>
            <a:lvl5pPr latinLnBrk="0">
              <a:defRPr lang="nl-NL" sz="2400"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30/05/2022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1"/>
            <a:ext cx="28448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399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 slide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sz="quarter" idx="11"/>
          </p:nvPr>
        </p:nvSpPr>
        <p:spPr>
          <a:xfrm>
            <a:off x="239184" y="1095941"/>
            <a:ext cx="5664200" cy="5443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00000"/>
              </a:lnSpc>
              <a:buClr>
                <a:srgbClr val="DD433B"/>
              </a:buClr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l-NL" noProof="0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>
          <a:xfrm>
            <a:off x="5903384" y="6626156"/>
            <a:ext cx="385233" cy="172818"/>
          </a:xfrm>
        </p:spPr>
        <p:txBody>
          <a:bodyPr/>
          <a:lstStyle>
            <a:lvl1pPr algn="ctr"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C3B008CD-0871-4BAA-AB4D-4B60B7A522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39183" y="145435"/>
            <a:ext cx="4800000" cy="216024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05000"/>
              </a:lnSpc>
              <a:defRPr sz="1200" baseline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el 1"/>
          <p:cNvSpPr txBox="1">
            <a:spLocks/>
          </p:cNvSpPr>
          <p:nvPr userDrawn="1"/>
        </p:nvSpPr>
        <p:spPr>
          <a:xfrm>
            <a:off x="239185" y="491489"/>
            <a:ext cx="11713633" cy="43243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856708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1000" kern="1200" baseline="0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defRPr>
            </a:lvl1pPr>
          </a:lstStyle>
          <a:p>
            <a:endParaRPr lang="en-US" sz="1680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30585" y="491490"/>
            <a:ext cx="10605329" cy="432436"/>
          </a:xfrm>
        </p:spPr>
        <p:txBody>
          <a:bodyPr anchor="ctr"/>
          <a:lstStyle>
            <a:lvl1pPr marL="0" indent="0">
              <a:buNone/>
              <a:defRPr sz="1680">
                <a:solidFill>
                  <a:srgbClr val="38AEB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jdelijke aanduiding voor inhoud 5"/>
          <p:cNvSpPr>
            <a:spLocks noGrp="1"/>
          </p:cNvSpPr>
          <p:nvPr>
            <p:ph sz="quarter" idx="15"/>
          </p:nvPr>
        </p:nvSpPr>
        <p:spPr>
          <a:xfrm>
            <a:off x="6288617" y="1083976"/>
            <a:ext cx="5664200" cy="5443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lnSpc>
                <a:spcPct val="100000"/>
              </a:lnSpc>
              <a:buClr>
                <a:srgbClr val="DD433B"/>
              </a:buClr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00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0549431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76000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2799602"/>
            <a:ext cx="9144000" cy="1106970"/>
          </a:xfrm>
        </p:spPr>
        <p:txBody>
          <a:bodyPr>
            <a:spAutoFit/>
          </a:bodyPr>
          <a:lstStyle>
            <a:lvl1pPr marL="0" indent="0" algn="ctr">
              <a:buNone/>
              <a:defRPr sz="320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-108065" y="6453783"/>
            <a:ext cx="12410901" cy="470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8" y="228692"/>
            <a:ext cx="2701636" cy="498414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3344773" y="477899"/>
            <a:ext cx="8946869" cy="349"/>
          </a:xfrm>
          <a:prstGeom prst="line">
            <a:avLst/>
          </a:prstGeom>
          <a:ln w="57150" cmpd="sng">
            <a:solidFill>
              <a:srgbClr val="072B62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-108065" y="6453783"/>
            <a:ext cx="12482549" cy="5206"/>
          </a:xfrm>
          <a:prstGeom prst="line">
            <a:avLst/>
          </a:prstGeom>
          <a:ln w="57150" cmpd="sng">
            <a:solidFill>
              <a:srgbClr val="072B62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931" y="5731268"/>
            <a:ext cx="6825891" cy="582602"/>
          </a:xfrm>
          <a:prstGeom prst="rect">
            <a:avLst/>
          </a:prstGeom>
        </p:spPr>
      </p:pic>
      <p:sp>
        <p:nvSpPr>
          <p:cNvPr id="12" name="Tekstvak 11"/>
          <p:cNvSpPr txBox="1"/>
          <p:nvPr/>
        </p:nvSpPr>
        <p:spPr>
          <a:xfrm>
            <a:off x="3539836" y="5927577"/>
            <a:ext cx="1438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err="1">
                <a:solidFill>
                  <a:schemeClr val="accent5">
                    <a:lumMod val="50000"/>
                  </a:schemeClr>
                </a:solidFill>
              </a:rPr>
              <a:t>Founding</a:t>
            </a:r>
            <a:r>
              <a:rPr lang="nl-NL" sz="1200" b="1" dirty="0">
                <a:solidFill>
                  <a:schemeClr val="accent5">
                    <a:lumMod val="50000"/>
                  </a:schemeClr>
                </a:solidFill>
              </a:rPr>
              <a:t> partners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9234622" y="6509183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13806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08065" y="6453783"/>
            <a:ext cx="12410901" cy="470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6158" y="243822"/>
            <a:ext cx="10515600" cy="7200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06158" y="1704322"/>
            <a:ext cx="10515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7" name="Tijdelijke aanduiding voor inhoud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46" y="318471"/>
            <a:ext cx="457200" cy="502920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/>
        </p:nvCxnSpPr>
        <p:spPr>
          <a:xfrm>
            <a:off x="1133420" y="1196358"/>
            <a:ext cx="11160000" cy="349"/>
          </a:xfrm>
          <a:prstGeom prst="line">
            <a:avLst/>
          </a:prstGeom>
          <a:ln w="12700" cmpd="sng">
            <a:solidFill>
              <a:srgbClr val="072B62">
                <a:alpha val="86000"/>
              </a:srgbClr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-108065" y="6453783"/>
            <a:ext cx="12482549" cy="5206"/>
          </a:xfrm>
          <a:prstGeom prst="line">
            <a:avLst/>
          </a:prstGeom>
          <a:ln w="57150" cmpd="sng">
            <a:solidFill>
              <a:srgbClr val="072B62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353800" y="6512722"/>
            <a:ext cx="5318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39202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673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3009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86157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3924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82555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74211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68802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03013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585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95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681" r:id="rId2"/>
    <p:sldLayoutId id="2147483763" r:id="rId3"/>
    <p:sldLayoutId id="2147483683" r:id="rId4"/>
    <p:sldLayoutId id="2147483652" r:id="rId5"/>
    <p:sldLayoutId id="2147483723" r:id="rId6"/>
    <p:sldLayoutId id="2147483680" r:id="rId7"/>
    <p:sldLayoutId id="2147483724" r:id="rId8"/>
    <p:sldLayoutId id="2147483725" r:id="rId9"/>
    <p:sldLayoutId id="2147483726" r:id="rId10"/>
    <p:sldLayoutId id="2147483707" r:id="rId11"/>
    <p:sldLayoutId id="2147483732" r:id="rId12"/>
    <p:sldLayoutId id="214748374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5483D3-BF72-407C-A5CB-1F7408EDFC7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0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4" r:id="rId2"/>
    <p:sldLayoutId id="2147483699" r:id="rId3"/>
    <p:sldLayoutId id="214748370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30C94D-84E6-4D66-845A-490F866809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7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557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A01D5-8B11-4E6B-9ACC-F847696B707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517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858F-A7B8-D848-A04A-262C49FE9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774" y="1725129"/>
            <a:ext cx="4880014" cy="1137341"/>
          </a:xfrm>
        </p:spPr>
        <p:txBody>
          <a:bodyPr/>
          <a:lstStyle/>
          <a:p>
            <a:r>
              <a:rPr lang="nl-NL" dirty="0" err="1"/>
              <a:t>Encore-flexible</a:t>
            </a:r>
            <a:r>
              <a:rPr lang="nl-NL" dirty="0"/>
              <a:t> Heatpump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45E2F-5C97-594D-8744-0FD0B2FCD0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1200" dirty="0"/>
              <a:t>May 2022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1EC98F-5F3F-9846-89E0-D6F9AB870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7261" y="5464629"/>
            <a:ext cx="4880011" cy="477320"/>
          </a:xfrm>
        </p:spPr>
        <p:txBody>
          <a:bodyPr/>
          <a:lstStyle/>
          <a:p>
            <a:r>
              <a:rPr lang="en-US" dirty="0"/>
              <a:t>Shahla Huseynova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F92515-E9B1-49B9-9845-B4DFB43F89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3563" y="82535"/>
            <a:ext cx="1310002" cy="6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37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226FAE-F512-E42A-9FDC-DAA076B4B9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Sensible heat storage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95DBB-FA79-C062-BE13-07EB6D97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Water storage-input parameters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1FDD3-C9B0-E972-01AE-787FF9E722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3229" y="1746591"/>
            <a:ext cx="8425542" cy="1134631"/>
          </a:xfrm>
        </p:spPr>
        <p:txBody>
          <a:bodyPr/>
          <a:lstStyle/>
          <a:p>
            <a:r>
              <a:rPr lang="en-GB" dirty="0"/>
              <a:t>Water storage as a flexibility to heat pump to increase the source temperature and thus COP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4D563-C34E-EC87-EF5D-5290CFA8AC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Efficiency = 100 % for now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Max, min power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Capacity per volume = 50 * 1e-3 MWh/m3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Volume = 1000 m3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Max storage capacity = 50 MWh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Lifetime = 25 years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Temperature = 368 K (95C)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Min storage level = 5 MWh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+mn-lt"/>
              </a:rPr>
              <a:t>Max storage level = 0.95* Max storage capacity</a:t>
            </a:r>
          </a:p>
        </p:txBody>
      </p:sp>
    </p:spTree>
    <p:extLst>
      <p:ext uri="{BB962C8B-B14F-4D97-AF65-F5344CB8AC3E}">
        <p14:creationId xmlns:p14="http://schemas.microsoft.com/office/powerpoint/2010/main" val="19648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431F2-52FA-B889-2869-4B0CB4F7C4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CF516-3A8C-AE60-F7BC-4F433339C1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First approach</a:t>
            </a:r>
            <a:endParaRPr lang="en-NL" dirty="0"/>
          </a:p>
        </p:txBody>
      </p:sp>
      <p:sp>
        <p:nvSpPr>
          <p:cNvPr id="6" name="Cylinder 1">
            <a:extLst>
              <a:ext uri="{FF2B5EF4-FFF2-40B4-BE49-F238E27FC236}">
                <a16:creationId xmlns:a16="http://schemas.microsoft.com/office/drawing/2014/main" id="{AC59904C-2043-0B3B-C1EA-BB2DB837B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956" y="389776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Flowchart: Connector 2">
            <a:extLst>
              <a:ext uri="{FF2B5EF4-FFF2-40B4-BE49-F238E27FC236}">
                <a16:creationId xmlns:a16="http://schemas.microsoft.com/office/drawing/2014/main" id="{CBD37D71-A248-2124-6AAF-2E67B4044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7448" y="3015993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rrow: Left-Right-Up 3">
            <a:extLst>
              <a:ext uri="{FF2B5EF4-FFF2-40B4-BE49-F238E27FC236}">
                <a16:creationId xmlns:a16="http://schemas.microsoft.com/office/drawing/2014/main" id="{7635F211-FD8A-0E83-6A76-86D84298CD30}"/>
              </a:ext>
            </a:extLst>
          </p:cNvPr>
          <p:cNvSpPr>
            <a:spLocks/>
          </p:cNvSpPr>
          <p:nvPr/>
        </p:nvSpPr>
        <p:spPr bwMode="auto">
          <a:xfrm>
            <a:off x="5346911" y="4770892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ylinder 4">
            <a:extLst>
              <a:ext uri="{FF2B5EF4-FFF2-40B4-BE49-F238E27FC236}">
                <a16:creationId xmlns:a16="http://schemas.microsoft.com/office/drawing/2014/main" id="{07EAA0DA-28D4-EBE9-A94B-D767C1C4D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3023" y="383680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owchart: Magnetic Disk 5">
            <a:extLst>
              <a:ext uri="{FF2B5EF4-FFF2-40B4-BE49-F238E27FC236}">
                <a16:creationId xmlns:a16="http://schemas.microsoft.com/office/drawing/2014/main" id="{13FF622D-402A-DB04-90FA-11AC03FEE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3610" y="3791299"/>
            <a:ext cx="1022350" cy="1212850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storage</a:t>
            </a:r>
            <a:endParaRPr kumimoji="0" lang="en-GB" altLang="nl-N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: Rounded Corners 7">
            <a:extLst>
              <a:ext uri="{FF2B5EF4-FFF2-40B4-BE49-F238E27FC236}">
                <a16:creationId xmlns:a16="http://schemas.microsoft.com/office/drawing/2014/main" id="{45F538A4-0197-5CF3-BD96-2BE64E99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743" y="2444430"/>
            <a:ext cx="892175" cy="8112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source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16603B3E-6BBC-0761-5274-B6B2F57FB72F}"/>
              </a:ext>
            </a:extLst>
          </p:cNvPr>
          <p:cNvCxnSpPr/>
          <p:nvPr/>
        </p:nvCxnSpPr>
        <p:spPr>
          <a:xfrm flipV="1">
            <a:off x="4315671" y="3276102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DEACF913-1687-D924-5675-61C199A69237}"/>
              </a:ext>
            </a:extLst>
          </p:cNvPr>
          <p:cNvCxnSpPr/>
          <p:nvPr/>
        </p:nvCxnSpPr>
        <p:spPr>
          <a:xfrm flipH="1" flipV="1">
            <a:off x="4293446" y="4711837"/>
            <a:ext cx="1033780" cy="63627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EDD7E2FB-6D40-5969-FABA-34D9632E4D42}"/>
              </a:ext>
            </a:extLst>
          </p:cNvPr>
          <p:cNvCxnSpPr/>
          <p:nvPr/>
        </p:nvCxnSpPr>
        <p:spPr>
          <a:xfrm>
            <a:off x="6328621" y="3354842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5BAEAD73-409A-32BE-3DFF-324A15CDF5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17547" y="4722009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 Box 2">
            <a:extLst>
              <a:ext uri="{FF2B5EF4-FFF2-40B4-BE49-F238E27FC236}">
                <a16:creationId xmlns:a16="http://schemas.microsoft.com/office/drawing/2014/main" id="{7C613839-CE24-B11F-4D16-491D580E7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26" y="4161768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22">
            <a:extLst>
              <a:ext uri="{FF2B5EF4-FFF2-40B4-BE49-F238E27FC236}">
                <a16:creationId xmlns:a16="http://schemas.microsoft.com/office/drawing/2014/main" id="{B19F1418-DF83-B7AE-8174-071E27695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3735" y="2042911"/>
            <a:ext cx="15621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 sink temp =80-170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21">
            <a:extLst>
              <a:ext uri="{FF2B5EF4-FFF2-40B4-BE49-F238E27FC236}">
                <a16:creationId xmlns:a16="http://schemas.microsoft.com/office/drawing/2014/main" id="{69EC42DC-85FD-0A1C-7DFF-5CCC27D4E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174" y="2929763"/>
            <a:ext cx="1062038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 source T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Flowchart: Magnetic Disk 30">
            <a:extLst>
              <a:ext uri="{FF2B5EF4-FFF2-40B4-BE49-F238E27FC236}">
                <a16:creationId xmlns:a16="http://schemas.microsoft.com/office/drawing/2014/main" id="{39817562-2F25-2C61-CDAF-DE35369E2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0416" y="5409589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Factory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9E0314EF-9619-BD31-BA76-575FE2B9546C}"/>
              </a:ext>
            </a:extLst>
          </p:cNvPr>
          <p:cNvSpPr/>
          <p:nvPr/>
        </p:nvSpPr>
        <p:spPr>
          <a:xfrm>
            <a:off x="3884506" y="5331292"/>
            <a:ext cx="203200" cy="203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21" name="Rectangle 35">
            <a:extLst>
              <a:ext uri="{FF2B5EF4-FFF2-40B4-BE49-F238E27FC236}">
                <a16:creationId xmlns:a16="http://schemas.microsoft.com/office/drawing/2014/main" id="{4F2BC5B9-4E21-34AE-2C56-58A42B5CA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1630" y="3752987"/>
            <a:ext cx="1371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r>
              <a:rPr kumimoji="0" lang="nl-NL" altLang="nl-NL" sz="11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Verbindingslijn: gebogen 34">
            <a:extLst>
              <a:ext uri="{FF2B5EF4-FFF2-40B4-BE49-F238E27FC236}">
                <a16:creationId xmlns:a16="http://schemas.microsoft.com/office/drawing/2014/main" id="{26098F75-DAD7-3E6D-4852-1A236E526E30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2612918" y="2850037"/>
            <a:ext cx="4961255" cy="986770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Verbindingslijn: gebogen 36">
            <a:extLst>
              <a:ext uri="{FF2B5EF4-FFF2-40B4-BE49-F238E27FC236}">
                <a16:creationId xmlns:a16="http://schemas.microsoft.com/office/drawing/2014/main" id="{298A175B-C7BB-F1B2-A7A5-92C52406C34A}"/>
              </a:ext>
            </a:extLst>
          </p:cNvPr>
          <p:cNvCxnSpPr>
            <a:stCxn id="11" idx="3"/>
            <a:endCxn id="6" idx="1"/>
          </p:cNvCxnSpPr>
          <p:nvPr/>
        </p:nvCxnSpPr>
        <p:spPr>
          <a:xfrm>
            <a:off x="2612918" y="2850037"/>
            <a:ext cx="1373188" cy="1047730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Verbindingslijn: gebogen 41">
            <a:extLst>
              <a:ext uri="{FF2B5EF4-FFF2-40B4-BE49-F238E27FC236}">
                <a16:creationId xmlns:a16="http://schemas.microsoft.com/office/drawing/2014/main" id="{7155A20B-B8AF-8402-F613-1E8E1C960A22}"/>
              </a:ext>
            </a:extLst>
          </p:cNvPr>
          <p:cNvCxnSpPr>
            <a:cxnSpLocks/>
            <a:stCxn id="19" idx="2"/>
            <a:endCxn id="11" idx="2"/>
          </p:cNvCxnSpPr>
          <p:nvPr/>
        </p:nvCxnSpPr>
        <p:spPr>
          <a:xfrm rot="10800000">
            <a:off x="2166832" y="3255644"/>
            <a:ext cx="7033585" cy="2596859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Rechte verbindingslijn met pijl 45">
            <a:extLst>
              <a:ext uri="{FF2B5EF4-FFF2-40B4-BE49-F238E27FC236}">
                <a16:creationId xmlns:a16="http://schemas.microsoft.com/office/drawing/2014/main" id="{AAD227C6-DCD7-6BE3-2EDA-DAA1A804F263}"/>
              </a:ext>
            </a:extLst>
          </p:cNvPr>
          <p:cNvCxnSpPr>
            <a:stCxn id="6" idx="3"/>
          </p:cNvCxnSpPr>
          <p:nvPr/>
        </p:nvCxnSpPr>
        <p:spPr>
          <a:xfrm>
            <a:off x="3986106" y="4989967"/>
            <a:ext cx="0" cy="34798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Rechte verbindingslijn met pijl 47">
            <a:extLst>
              <a:ext uri="{FF2B5EF4-FFF2-40B4-BE49-F238E27FC236}">
                <a16:creationId xmlns:a16="http://schemas.microsoft.com/office/drawing/2014/main" id="{5628F282-76E5-7E67-A2D2-053968F01D7D}"/>
              </a:ext>
            </a:extLst>
          </p:cNvPr>
          <p:cNvCxnSpPr>
            <a:stCxn id="20" idx="2"/>
          </p:cNvCxnSpPr>
          <p:nvPr/>
        </p:nvCxnSpPr>
        <p:spPr>
          <a:xfrm>
            <a:off x="3986106" y="5534492"/>
            <a:ext cx="0" cy="31800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Verbindingslijn: gebogen 50">
            <a:extLst>
              <a:ext uri="{FF2B5EF4-FFF2-40B4-BE49-F238E27FC236}">
                <a16:creationId xmlns:a16="http://schemas.microsoft.com/office/drawing/2014/main" id="{99D5360A-8CD8-A536-390B-91C65B3071D0}"/>
              </a:ext>
            </a:extLst>
          </p:cNvPr>
          <p:cNvCxnSpPr>
            <a:stCxn id="9" idx="3"/>
            <a:endCxn id="19" idx="1"/>
          </p:cNvCxnSpPr>
          <p:nvPr/>
        </p:nvCxnSpPr>
        <p:spPr>
          <a:xfrm rot="16200000" flipH="1">
            <a:off x="8404972" y="4098207"/>
            <a:ext cx="480582" cy="2142181"/>
          </a:xfrm>
          <a:prstGeom prst="bentConnector3">
            <a:avLst>
              <a:gd name="adj1" fmla="val 59927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Verbindingslijn: gebogen 52">
            <a:extLst>
              <a:ext uri="{FF2B5EF4-FFF2-40B4-BE49-F238E27FC236}">
                <a16:creationId xmlns:a16="http://schemas.microsoft.com/office/drawing/2014/main" id="{AC3FA4EC-1D2C-C76B-B4A3-CB1F78E05FF1}"/>
              </a:ext>
            </a:extLst>
          </p:cNvPr>
          <p:cNvCxnSpPr>
            <a:stCxn id="9" idx="3"/>
            <a:endCxn id="10" idx="3"/>
          </p:cNvCxnSpPr>
          <p:nvPr/>
        </p:nvCxnSpPr>
        <p:spPr>
          <a:xfrm rot="16200000" flipH="1">
            <a:off x="8606908" y="3896272"/>
            <a:ext cx="75142" cy="2140612"/>
          </a:xfrm>
          <a:prstGeom prst="bentConnector3">
            <a:avLst>
              <a:gd name="adj1" fmla="val 393643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Verbindingslijn: gebogen 64">
            <a:extLst>
              <a:ext uri="{FF2B5EF4-FFF2-40B4-BE49-F238E27FC236}">
                <a16:creationId xmlns:a16="http://schemas.microsoft.com/office/drawing/2014/main" id="{986725BB-56AF-52D7-F2DC-4909E5FB9143}"/>
              </a:ext>
            </a:extLst>
          </p:cNvPr>
          <p:cNvCxnSpPr>
            <a:stCxn id="10" idx="1"/>
          </p:cNvCxnSpPr>
          <p:nvPr/>
        </p:nvCxnSpPr>
        <p:spPr>
          <a:xfrm rot="16200000" flipV="1">
            <a:off x="6163915" y="240428"/>
            <a:ext cx="1373063" cy="5728679"/>
          </a:xfrm>
          <a:prstGeom prst="bentConnector2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met pijl 66">
            <a:extLst>
              <a:ext uri="{FF2B5EF4-FFF2-40B4-BE49-F238E27FC236}">
                <a16:creationId xmlns:a16="http://schemas.microsoft.com/office/drawing/2014/main" id="{7C4480F7-A8C7-D2FE-1478-E5BF0FA585F3}"/>
              </a:ext>
            </a:extLst>
          </p:cNvPr>
          <p:cNvCxnSpPr/>
          <p:nvPr/>
        </p:nvCxnSpPr>
        <p:spPr>
          <a:xfrm>
            <a:off x="3984518" y="2418236"/>
            <a:ext cx="0" cy="4317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met pijl 67">
            <a:extLst>
              <a:ext uri="{FF2B5EF4-FFF2-40B4-BE49-F238E27FC236}">
                <a16:creationId xmlns:a16="http://schemas.microsoft.com/office/drawing/2014/main" id="{E53E8ABF-6EB1-CA76-EE9A-9D15048D3F7C}"/>
              </a:ext>
            </a:extLst>
          </p:cNvPr>
          <p:cNvCxnSpPr>
            <a:cxnSpLocks/>
          </p:cNvCxnSpPr>
          <p:nvPr/>
        </p:nvCxnSpPr>
        <p:spPr>
          <a:xfrm flipH="1">
            <a:off x="3990865" y="2876825"/>
            <a:ext cx="2340" cy="102271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8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D530E5-B8B4-2ADD-AB39-4C2F7EA7C0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9945A-7756-20F4-3C31-45115B9089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Coil option</a:t>
            </a:r>
            <a:endParaRPr lang="en-NL" dirty="0"/>
          </a:p>
        </p:txBody>
      </p:sp>
      <p:sp>
        <p:nvSpPr>
          <p:cNvPr id="36" name="Cylinder 1">
            <a:extLst>
              <a:ext uri="{FF2B5EF4-FFF2-40B4-BE49-F238E27FC236}">
                <a16:creationId xmlns:a16="http://schemas.microsoft.com/office/drawing/2014/main" id="{469589F8-A24E-C26E-678A-DE895F6A1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545" y="3868572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Flowchart: Connector 2">
            <a:extLst>
              <a:ext uri="{FF2B5EF4-FFF2-40B4-BE49-F238E27FC236}">
                <a16:creationId xmlns:a16="http://schemas.microsoft.com/office/drawing/2014/main" id="{42D7C201-4E41-08B8-B4BC-E196A3A7C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037" y="2986798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Arrow: Left-Right-Up 3">
            <a:extLst>
              <a:ext uri="{FF2B5EF4-FFF2-40B4-BE49-F238E27FC236}">
                <a16:creationId xmlns:a16="http://schemas.microsoft.com/office/drawing/2014/main" id="{F96A308A-6612-9BDE-4EA3-F92DDD596B65}"/>
              </a:ext>
            </a:extLst>
          </p:cNvPr>
          <p:cNvSpPr>
            <a:spLocks/>
          </p:cNvSpPr>
          <p:nvPr/>
        </p:nvSpPr>
        <p:spPr bwMode="auto">
          <a:xfrm>
            <a:off x="5563500" y="4741697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Cylinder 4">
            <a:extLst>
              <a:ext uri="{FF2B5EF4-FFF2-40B4-BE49-F238E27FC236}">
                <a16:creationId xmlns:a16="http://schemas.microsoft.com/office/drawing/2014/main" id="{D6E1BBB4-579D-7B5C-E8BE-B4B415114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9612" y="3807612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Flowchart: Magnetic Disk 5">
            <a:extLst>
              <a:ext uri="{FF2B5EF4-FFF2-40B4-BE49-F238E27FC236}">
                <a16:creationId xmlns:a16="http://schemas.microsoft.com/office/drawing/2014/main" id="{5702F5BD-7D4B-C974-3794-185AEA1FD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0199" y="3762104"/>
            <a:ext cx="1022350" cy="1212850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storage</a:t>
            </a:r>
            <a:endParaRPr kumimoji="0" lang="en-GB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: Rounded Corners 7">
            <a:extLst>
              <a:ext uri="{FF2B5EF4-FFF2-40B4-BE49-F238E27FC236}">
                <a16:creationId xmlns:a16="http://schemas.microsoft.com/office/drawing/2014/main" id="{000F0E6A-84C3-06B7-EE00-AB23E0582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332" y="2415235"/>
            <a:ext cx="892175" cy="8112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source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BFFF7A62-3433-674A-4C11-4CE2AF97AE67}"/>
              </a:ext>
            </a:extLst>
          </p:cNvPr>
          <p:cNvCxnSpPr/>
          <p:nvPr/>
        </p:nvCxnSpPr>
        <p:spPr>
          <a:xfrm flipV="1">
            <a:off x="4532260" y="3246907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F2ABEFCC-A476-AE9A-23FC-7BCA376CD5C8}"/>
              </a:ext>
            </a:extLst>
          </p:cNvPr>
          <p:cNvCxnSpPr/>
          <p:nvPr/>
        </p:nvCxnSpPr>
        <p:spPr>
          <a:xfrm flipH="1" flipV="1">
            <a:off x="4510035" y="4682642"/>
            <a:ext cx="1033780" cy="63627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D5FCC91-C015-112A-57FA-0313C7B335CD}"/>
              </a:ext>
            </a:extLst>
          </p:cNvPr>
          <p:cNvCxnSpPr/>
          <p:nvPr/>
        </p:nvCxnSpPr>
        <p:spPr>
          <a:xfrm>
            <a:off x="6545210" y="3325647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808B19F4-A565-C452-3D86-5C6535094AF7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34136" y="4692814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 Box 2">
            <a:extLst>
              <a:ext uri="{FF2B5EF4-FFF2-40B4-BE49-F238E27FC236}">
                <a16:creationId xmlns:a16="http://schemas.microsoft.com/office/drawing/2014/main" id="{9B22DBA3-EC8A-E8B0-1D95-0301A31D9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015" y="4132573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8A63A54F-0CCD-B4AE-DB8B-C6C5DF724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0324" y="2013716"/>
            <a:ext cx="15621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 sink temp =80-170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21">
            <a:extLst>
              <a:ext uri="{FF2B5EF4-FFF2-40B4-BE49-F238E27FC236}">
                <a16:creationId xmlns:a16="http://schemas.microsoft.com/office/drawing/2014/main" id="{7257EB73-F883-CBA9-9643-DB1F02B7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3763" y="2900568"/>
            <a:ext cx="1062038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 source T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Flowchart: Magnetic Disk 30">
            <a:extLst>
              <a:ext uri="{FF2B5EF4-FFF2-40B4-BE49-F238E27FC236}">
                <a16:creationId xmlns:a16="http://schemas.microsoft.com/office/drawing/2014/main" id="{B23A8597-DFED-2C77-2CDE-A01BB1CD1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7005" y="5380394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Factory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6">
            <a:extLst>
              <a:ext uri="{FF2B5EF4-FFF2-40B4-BE49-F238E27FC236}">
                <a16:creationId xmlns:a16="http://schemas.microsoft.com/office/drawing/2014/main" id="{0C48F8EA-0087-0F91-9B06-FC1A0220E28D}"/>
              </a:ext>
            </a:extLst>
          </p:cNvPr>
          <p:cNvSpPr/>
          <p:nvPr/>
        </p:nvSpPr>
        <p:spPr>
          <a:xfrm>
            <a:off x="4101095" y="5302097"/>
            <a:ext cx="203200" cy="203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51" name="Rectangle 35">
            <a:extLst>
              <a:ext uri="{FF2B5EF4-FFF2-40B4-BE49-F238E27FC236}">
                <a16:creationId xmlns:a16="http://schemas.microsoft.com/office/drawing/2014/main" id="{47165A3C-951C-2C5B-AABB-3DD123E7F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219" y="3723792"/>
            <a:ext cx="1371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r>
              <a:rPr kumimoji="0" lang="nl-NL" altLang="nl-NL" sz="11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2" name="Verbindingslijn: gebogen 34">
            <a:extLst>
              <a:ext uri="{FF2B5EF4-FFF2-40B4-BE49-F238E27FC236}">
                <a16:creationId xmlns:a16="http://schemas.microsoft.com/office/drawing/2014/main" id="{B05FB382-8E4C-42D8-4E87-95492C44BAC4}"/>
              </a:ext>
            </a:extLst>
          </p:cNvPr>
          <p:cNvCxnSpPr>
            <a:stCxn id="41" idx="3"/>
            <a:endCxn id="39" idx="1"/>
          </p:cNvCxnSpPr>
          <p:nvPr/>
        </p:nvCxnSpPr>
        <p:spPr>
          <a:xfrm>
            <a:off x="2829507" y="2820842"/>
            <a:ext cx="4961255" cy="986770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Verbindingslijn: gebogen 36">
            <a:extLst>
              <a:ext uri="{FF2B5EF4-FFF2-40B4-BE49-F238E27FC236}">
                <a16:creationId xmlns:a16="http://schemas.microsoft.com/office/drawing/2014/main" id="{D62F47CF-347D-0374-51B5-A88C34D205AD}"/>
              </a:ext>
            </a:extLst>
          </p:cNvPr>
          <p:cNvCxnSpPr>
            <a:cxnSpLocks/>
          </p:cNvCxnSpPr>
          <p:nvPr/>
        </p:nvCxnSpPr>
        <p:spPr>
          <a:xfrm>
            <a:off x="2844378" y="2820842"/>
            <a:ext cx="1373188" cy="1047730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Verbindingslijn: gebogen 41">
            <a:extLst>
              <a:ext uri="{FF2B5EF4-FFF2-40B4-BE49-F238E27FC236}">
                <a16:creationId xmlns:a16="http://schemas.microsoft.com/office/drawing/2014/main" id="{75A3FBB4-46A7-07AF-830A-08C8FAD82421}"/>
              </a:ext>
            </a:extLst>
          </p:cNvPr>
          <p:cNvCxnSpPr>
            <a:cxnSpLocks/>
            <a:stCxn id="49" idx="2"/>
            <a:endCxn id="41" idx="2"/>
          </p:cNvCxnSpPr>
          <p:nvPr/>
        </p:nvCxnSpPr>
        <p:spPr>
          <a:xfrm rot="10800000">
            <a:off x="2383421" y="3226449"/>
            <a:ext cx="7033585" cy="2596859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Rechte verbindingslijn met pijl 45">
            <a:extLst>
              <a:ext uri="{FF2B5EF4-FFF2-40B4-BE49-F238E27FC236}">
                <a16:creationId xmlns:a16="http://schemas.microsoft.com/office/drawing/2014/main" id="{1D0125E8-7741-F204-F3F9-EFA194C6B7D1}"/>
              </a:ext>
            </a:extLst>
          </p:cNvPr>
          <p:cNvCxnSpPr>
            <a:stCxn id="36" idx="3"/>
          </p:cNvCxnSpPr>
          <p:nvPr/>
        </p:nvCxnSpPr>
        <p:spPr>
          <a:xfrm>
            <a:off x="4202695" y="4960772"/>
            <a:ext cx="0" cy="34798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Rechte verbindingslijn met pijl 47">
            <a:extLst>
              <a:ext uri="{FF2B5EF4-FFF2-40B4-BE49-F238E27FC236}">
                <a16:creationId xmlns:a16="http://schemas.microsoft.com/office/drawing/2014/main" id="{B2E2086F-FB3D-8A90-26F4-90819DA19631}"/>
              </a:ext>
            </a:extLst>
          </p:cNvPr>
          <p:cNvCxnSpPr>
            <a:stCxn id="50" idx="2"/>
          </p:cNvCxnSpPr>
          <p:nvPr/>
        </p:nvCxnSpPr>
        <p:spPr>
          <a:xfrm>
            <a:off x="4202695" y="5505297"/>
            <a:ext cx="0" cy="31800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Verbindingslijn: gebogen 50">
            <a:extLst>
              <a:ext uri="{FF2B5EF4-FFF2-40B4-BE49-F238E27FC236}">
                <a16:creationId xmlns:a16="http://schemas.microsoft.com/office/drawing/2014/main" id="{33529810-5325-C3E0-1B34-AC43B7E5FFB7}"/>
              </a:ext>
            </a:extLst>
          </p:cNvPr>
          <p:cNvCxnSpPr>
            <a:stCxn id="39" idx="3"/>
            <a:endCxn id="49" idx="1"/>
          </p:cNvCxnSpPr>
          <p:nvPr/>
        </p:nvCxnSpPr>
        <p:spPr>
          <a:xfrm rot="16200000" flipH="1">
            <a:off x="8621561" y="4069012"/>
            <a:ext cx="480582" cy="2142181"/>
          </a:xfrm>
          <a:prstGeom prst="bentConnector3">
            <a:avLst>
              <a:gd name="adj1" fmla="val 59927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Verbindingslijn: gebogen 64">
            <a:extLst>
              <a:ext uri="{FF2B5EF4-FFF2-40B4-BE49-F238E27FC236}">
                <a16:creationId xmlns:a16="http://schemas.microsoft.com/office/drawing/2014/main" id="{33BBB7C4-B34C-5101-94FC-CFBD8A11D595}"/>
              </a:ext>
            </a:extLst>
          </p:cNvPr>
          <p:cNvCxnSpPr>
            <a:stCxn id="40" idx="1"/>
          </p:cNvCxnSpPr>
          <p:nvPr/>
        </p:nvCxnSpPr>
        <p:spPr>
          <a:xfrm rot="16200000" flipV="1">
            <a:off x="6380504" y="211233"/>
            <a:ext cx="1373063" cy="5728679"/>
          </a:xfrm>
          <a:prstGeom prst="bentConnector2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met pijl 66">
            <a:extLst>
              <a:ext uri="{FF2B5EF4-FFF2-40B4-BE49-F238E27FC236}">
                <a16:creationId xmlns:a16="http://schemas.microsoft.com/office/drawing/2014/main" id="{6C04A000-5EB8-2EBD-F7F6-3C1737D23C4B}"/>
              </a:ext>
            </a:extLst>
          </p:cNvPr>
          <p:cNvCxnSpPr/>
          <p:nvPr/>
        </p:nvCxnSpPr>
        <p:spPr>
          <a:xfrm>
            <a:off x="4201107" y="2389041"/>
            <a:ext cx="0" cy="4317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met pijl 67">
            <a:extLst>
              <a:ext uri="{FF2B5EF4-FFF2-40B4-BE49-F238E27FC236}">
                <a16:creationId xmlns:a16="http://schemas.microsoft.com/office/drawing/2014/main" id="{C478749D-1ACB-ED61-6043-335C2A5E1824}"/>
              </a:ext>
            </a:extLst>
          </p:cNvPr>
          <p:cNvCxnSpPr>
            <a:cxnSpLocks/>
          </p:cNvCxnSpPr>
          <p:nvPr/>
        </p:nvCxnSpPr>
        <p:spPr>
          <a:xfrm flipH="1">
            <a:off x="4174114" y="2833349"/>
            <a:ext cx="2340" cy="10227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Rechte verbindingslijn 28">
            <a:extLst>
              <a:ext uri="{FF2B5EF4-FFF2-40B4-BE49-F238E27FC236}">
                <a16:creationId xmlns:a16="http://schemas.microsoft.com/office/drawing/2014/main" id="{12AE4177-F26E-560F-4F29-0EAD1ED097F0}"/>
              </a:ext>
            </a:extLst>
          </p:cNvPr>
          <p:cNvCxnSpPr>
            <a:cxnSpLocks/>
          </p:cNvCxnSpPr>
          <p:nvPr/>
        </p:nvCxnSpPr>
        <p:spPr>
          <a:xfrm flipV="1">
            <a:off x="9606866" y="3937152"/>
            <a:ext cx="0" cy="80454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Verbindingslijn: gebogen 30">
            <a:extLst>
              <a:ext uri="{FF2B5EF4-FFF2-40B4-BE49-F238E27FC236}">
                <a16:creationId xmlns:a16="http://schemas.microsoft.com/office/drawing/2014/main" id="{FE928D16-1975-83D3-582A-DBA2D069F496}"/>
              </a:ext>
            </a:extLst>
          </p:cNvPr>
          <p:cNvCxnSpPr>
            <a:cxnSpLocks/>
            <a:endCxn id="39" idx="1"/>
          </p:cNvCxnSpPr>
          <p:nvPr/>
        </p:nvCxnSpPr>
        <p:spPr>
          <a:xfrm rot="10800000">
            <a:off x="7790762" y="3807612"/>
            <a:ext cx="1816104" cy="129540"/>
          </a:xfrm>
          <a:prstGeom prst="bentConnector4">
            <a:avLst>
              <a:gd name="adj1" fmla="val 279"/>
              <a:gd name="adj2" fmla="val 276471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Rechte verbindingslijn met pijl 37">
            <a:extLst>
              <a:ext uri="{FF2B5EF4-FFF2-40B4-BE49-F238E27FC236}">
                <a16:creationId xmlns:a16="http://schemas.microsoft.com/office/drawing/2014/main" id="{4C469195-DF31-CCE2-3488-CDBB860856DB}"/>
              </a:ext>
            </a:extLst>
          </p:cNvPr>
          <p:cNvCxnSpPr/>
          <p:nvPr/>
        </p:nvCxnSpPr>
        <p:spPr>
          <a:xfrm flipH="1">
            <a:off x="10449705" y="4741697"/>
            <a:ext cx="588396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Verbindingslijn: gebogen 39">
            <a:extLst>
              <a:ext uri="{FF2B5EF4-FFF2-40B4-BE49-F238E27FC236}">
                <a16:creationId xmlns:a16="http://schemas.microsoft.com/office/drawing/2014/main" id="{738F9A50-F658-17D7-61DB-674D72A603B8}"/>
              </a:ext>
            </a:extLst>
          </p:cNvPr>
          <p:cNvCxnSpPr>
            <a:stCxn id="39" idx="3"/>
          </p:cNvCxnSpPr>
          <p:nvPr/>
        </p:nvCxnSpPr>
        <p:spPr>
          <a:xfrm rot="5400000" flipH="1" flipV="1">
            <a:off x="8619756" y="3912703"/>
            <a:ext cx="158115" cy="1816104"/>
          </a:xfrm>
          <a:prstGeom prst="bentConnector4">
            <a:avLst>
              <a:gd name="adj1" fmla="val -89262"/>
              <a:gd name="adj2" fmla="val 9972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5" name="Inkt 46">
                <a:extLst>
                  <a:ext uri="{FF2B5EF4-FFF2-40B4-BE49-F238E27FC236}">
                    <a16:creationId xmlns:a16="http://schemas.microsoft.com/office/drawing/2014/main" id="{316914B7-9136-9577-6BF8-9140F4994B9B}"/>
                  </a:ext>
                </a:extLst>
              </p14:cNvPr>
              <p14:cNvContentPartPr/>
              <p14:nvPr/>
            </p14:nvContentPartPr>
            <p14:xfrm>
              <a:off x="11530769" y="4299934"/>
              <a:ext cx="360" cy="360"/>
            </p14:xfrm>
          </p:contentPart>
        </mc:Choice>
        <mc:Fallback xmlns="">
          <p:pic>
            <p:nvPicPr>
              <p:cNvPr id="65" name="Inkt 46">
                <a:extLst>
                  <a:ext uri="{FF2B5EF4-FFF2-40B4-BE49-F238E27FC236}">
                    <a16:creationId xmlns:a16="http://schemas.microsoft.com/office/drawing/2014/main" id="{316914B7-9136-9577-6BF8-9140F4994B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21769" y="429093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2509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ylinder 1">
            <a:extLst>
              <a:ext uri="{FF2B5EF4-FFF2-40B4-BE49-F238E27FC236}">
                <a16:creationId xmlns:a16="http://schemas.microsoft.com/office/drawing/2014/main" id="{CE8A4169-606B-A3B7-E3A8-454B49BDB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714" y="351060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Flowchart: Connector 2">
            <a:extLst>
              <a:ext uri="{FF2B5EF4-FFF2-40B4-BE49-F238E27FC236}">
                <a16:creationId xmlns:a16="http://schemas.microsoft.com/office/drawing/2014/main" id="{A4F7C729-E1D6-1A1D-250F-ECAF8BC0E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5206" y="2628833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Arrow: Left-Right-Up 3">
            <a:extLst>
              <a:ext uri="{FF2B5EF4-FFF2-40B4-BE49-F238E27FC236}">
                <a16:creationId xmlns:a16="http://schemas.microsoft.com/office/drawing/2014/main" id="{7634864E-6330-F57A-A994-C19FC5426A84}"/>
              </a:ext>
            </a:extLst>
          </p:cNvPr>
          <p:cNvSpPr>
            <a:spLocks/>
          </p:cNvSpPr>
          <p:nvPr/>
        </p:nvSpPr>
        <p:spPr bwMode="auto">
          <a:xfrm>
            <a:off x="5284669" y="4383732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Cylinder 4">
            <a:extLst>
              <a:ext uri="{FF2B5EF4-FFF2-40B4-BE49-F238E27FC236}">
                <a16:creationId xmlns:a16="http://schemas.microsoft.com/office/drawing/2014/main" id="{555ACA41-24C6-B666-2A01-932F87CCB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781" y="344964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Flowchart: Magnetic Disk 5">
            <a:extLst>
              <a:ext uri="{FF2B5EF4-FFF2-40B4-BE49-F238E27FC236}">
                <a16:creationId xmlns:a16="http://schemas.microsoft.com/office/drawing/2014/main" id="{EB472562-5E11-197A-1E7A-97E99638E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1368" y="3404139"/>
            <a:ext cx="1022350" cy="1212850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storage</a:t>
            </a:r>
            <a:endParaRPr kumimoji="0" lang="en-GB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: Rounded Corners 7">
            <a:extLst>
              <a:ext uri="{FF2B5EF4-FFF2-40B4-BE49-F238E27FC236}">
                <a16:creationId xmlns:a16="http://schemas.microsoft.com/office/drawing/2014/main" id="{58F69CB9-46A1-2861-5979-9A0A0CDB3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501" y="2057270"/>
            <a:ext cx="892175" cy="8112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source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DA196434-D9AC-E476-4BF7-CCF94E94AFFC}"/>
              </a:ext>
            </a:extLst>
          </p:cNvPr>
          <p:cNvCxnSpPr/>
          <p:nvPr/>
        </p:nvCxnSpPr>
        <p:spPr>
          <a:xfrm flipV="1">
            <a:off x="4253429" y="2888942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5A0206B3-DD5C-1AB9-08EA-E4DC785C255C}"/>
              </a:ext>
            </a:extLst>
          </p:cNvPr>
          <p:cNvCxnSpPr/>
          <p:nvPr/>
        </p:nvCxnSpPr>
        <p:spPr>
          <a:xfrm flipH="1" flipV="1">
            <a:off x="4231204" y="4324677"/>
            <a:ext cx="1033780" cy="63627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5E52E769-1001-2378-1C72-FAEE4988AA20}"/>
              </a:ext>
            </a:extLst>
          </p:cNvPr>
          <p:cNvCxnSpPr/>
          <p:nvPr/>
        </p:nvCxnSpPr>
        <p:spPr>
          <a:xfrm>
            <a:off x="6266379" y="2967682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82A16A78-9C6E-B234-4479-02053914589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55305" y="4334849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6" name="Text Box 2">
            <a:extLst>
              <a:ext uri="{FF2B5EF4-FFF2-40B4-BE49-F238E27FC236}">
                <a16:creationId xmlns:a16="http://schemas.microsoft.com/office/drawing/2014/main" id="{E523F4ED-D210-92AA-CD10-5A03F3496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184" y="3774608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Text Box 22">
            <a:extLst>
              <a:ext uri="{FF2B5EF4-FFF2-40B4-BE49-F238E27FC236}">
                <a16:creationId xmlns:a16="http://schemas.microsoft.com/office/drawing/2014/main" id="{A711AE21-8EFB-C6BB-8A1D-C10890605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1493" y="1655751"/>
            <a:ext cx="15621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 sink temp =80-170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Flowchart: Magnetic Disk 30">
            <a:extLst>
              <a:ext uri="{FF2B5EF4-FFF2-40B4-BE49-F238E27FC236}">
                <a16:creationId xmlns:a16="http://schemas.microsoft.com/office/drawing/2014/main" id="{C37D1975-15E0-32C5-BACE-D69BCC074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3593" y="5139382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Factory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6">
            <a:extLst>
              <a:ext uri="{FF2B5EF4-FFF2-40B4-BE49-F238E27FC236}">
                <a16:creationId xmlns:a16="http://schemas.microsoft.com/office/drawing/2014/main" id="{AD418050-3BE9-99C6-0415-8A479DA65298}"/>
              </a:ext>
            </a:extLst>
          </p:cNvPr>
          <p:cNvSpPr/>
          <p:nvPr/>
        </p:nvSpPr>
        <p:spPr>
          <a:xfrm>
            <a:off x="3822264" y="4944132"/>
            <a:ext cx="203200" cy="203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80" name="Rectangle 35">
            <a:extLst>
              <a:ext uri="{FF2B5EF4-FFF2-40B4-BE49-F238E27FC236}">
                <a16:creationId xmlns:a16="http://schemas.microsoft.com/office/drawing/2014/main" id="{EC09A25F-AC7C-7326-2EE3-8CFF2E219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7851" y="1879639"/>
            <a:ext cx="1371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r>
              <a:rPr kumimoji="0" lang="nl-NL" altLang="nl-NL" sz="11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1" name="Verbindingslijn: gebogen 36">
            <a:extLst>
              <a:ext uri="{FF2B5EF4-FFF2-40B4-BE49-F238E27FC236}">
                <a16:creationId xmlns:a16="http://schemas.microsoft.com/office/drawing/2014/main" id="{98D53E6F-C620-15F8-804D-D17ADBF20635}"/>
              </a:ext>
            </a:extLst>
          </p:cNvPr>
          <p:cNvCxnSpPr>
            <a:stCxn id="71" idx="3"/>
            <a:endCxn id="66" idx="1"/>
          </p:cNvCxnSpPr>
          <p:nvPr/>
        </p:nvCxnSpPr>
        <p:spPr>
          <a:xfrm>
            <a:off x="2550676" y="2462877"/>
            <a:ext cx="1373188" cy="1047730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echte verbindingslijn met pijl 45">
            <a:extLst>
              <a:ext uri="{FF2B5EF4-FFF2-40B4-BE49-F238E27FC236}">
                <a16:creationId xmlns:a16="http://schemas.microsoft.com/office/drawing/2014/main" id="{A5A7F7E2-DD52-EC2B-CBB8-BF2D83683F15}"/>
              </a:ext>
            </a:extLst>
          </p:cNvPr>
          <p:cNvCxnSpPr>
            <a:stCxn id="66" idx="3"/>
          </p:cNvCxnSpPr>
          <p:nvPr/>
        </p:nvCxnSpPr>
        <p:spPr>
          <a:xfrm>
            <a:off x="3923864" y="4602807"/>
            <a:ext cx="0" cy="34798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Verbindingslijn: gebogen 50">
            <a:extLst>
              <a:ext uri="{FF2B5EF4-FFF2-40B4-BE49-F238E27FC236}">
                <a16:creationId xmlns:a16="http://schemas.microsoft.com/office/drawing/2014/main" id="{6A098AA4-3304-E5B8-1958-AE63F47BEC40}"/>
              </a:ext>
            </a:extLst>
          </p:cNvPr>
          <p:cNvCxnSpPr>
            <a:cxnSpLocks/>
            <a:stCxn id="69" idx="3"/>
            <a:endCxn id="78" idx="2"/>
          </p:cNvCxnSpPr>
          <p:nvPr/>
        </p:nvCxnSpPr>
        <p:spPr>
          <a:xfrm rot="16200000" flipH="1">
            <a:off x="8452538" y="3601240"/>
            <a:ext cx="1040448" cy="292166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Verbindingslijn: gebogen 64">
            <a:extLst>
              <a:ext uri="{FF2B5EF4-FFF2-40B4-BE49-F238E27FC236}">
                <a16:creationId xmlns:a16="http://schemas.microsoft.com/office/drawing/2014/main" id="{440133FD-6B5A-F52B-337C-BE86072FAA12}"/>
              </a:ext>
            </a:extLst>
          </p:cNvPr>
          <p:cNvCxnSpPr>
            <a:stCxn id="70" idx="1"/>
          </p:cNvCxnSpPr>
          <p:nvPr/>
        </p:nvCxnSpPr>
        <p:spPr>
          <a:xfrm rot="16200000" flipV="1">
            <a:off x="6101673" y="-146732"/>
            <a:ext cx="1373063" cy="5728679"/>
          </a:xfrm>
          <a:prstGeom prst="bentConnector2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echte verbindingslijn met pijl 66">
            <a:extLst>
              <a:ext uri="{FF2B5EF4-FFF2-40B4-BE49-F238E27FC236}">
                <a16:creationId xmlns:a16="http://schemas.microsoft.com/office/drawing/2014/main" id="{85876DAE-8DAD-9E76-6FD7-F5FBBA6449A2}"/>
              </a:ext>
            </a:extLst>
          </p:cNvPr>
          <p:cNvCxnSpPr/>
          <p:nvPr/>
        </p:nvCxnSpPr>
        <p:spPr>
          <a:xfrm>
            <a:off x="3922276" y="2031076"/>
            <a:ext cx="0" cy="4317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echte verbindingslijn met pijl 67">
            <a:extLst>
              <a:ext uri="{FF2B5EF4-FFF2-40B4-BE49-F238E27FC236}">
                <a16:creationId xmlns:a16="http://schemas.microsoft.com/office/drawing/2014/main" id="{4E4E183A-3A6A-3234-BA42-AE40DF21075B}"/>
              </a:ext>
            </a:extLst>
          </p:cNvPr>
          <p:cNvCxnSpPr>
            <a:cxnSpLocks/>
          </p:cNvCxnSpPr>
          <p:nvPr/>
        </p:nvCxnSpPr>
        <p:spPr>
          <a:xfrm flipH="1">
            <a:off x="3894864" y="2462877"/>
            <a:ext cx="2340" cy="1022715"/>
          </a:xfrm>
          <a:prstGeom prst="straightConnector1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echte verbindingslijn 28">
            <a:extLst>
              <a:ext uri="{FF2B5EF4-FFF2-40B4-BE49-F238E27FC236}">
                <a16:creationId xmlns:a16="http://schemas.microsoft.com/office/drawing/2014/main" id="{8A7F58A8-656A-648A-8FD3-D1213C387095}"/>
              </a:ext>
            </a:extLst>
          </p:cNvPr>
          <p:cNvCxnSpPr>
            <a:cxnSpLocks/>
          </p:cNvCxnSpPr>
          <p:nvPr/>
        </p:nvCxnSpPr>
        <p:spPr>
          <a:xfrm flipV="1">
            <a:off x="9328035" y="3579187"/>
            <a:ext cx="0" cy="804545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8" name="Verbindingslijn: gebogen 30">
            <a:extLst>
              <a:ext uri="{FF2B5EF4-FFF2-40B4-BE49-F238E27FC236}">
                <a16:creationId xmlns:a16="http://schemas.microsoft.com/office/drawing/2014/main" id="{01F22E32-696D-659A-2C5F-8AEE1F37EE39}"/>
              </a:ext>
            </a:extLst>
          </p:cNvPr>
          <p:cNvCxnSpPr>
            <a:cxnSpLocks/>
            <a:endCxn id="69" idx="1"/>
          </p:cNvCxnSpPr>
          <p:nvPr/>
        </p:nvCxnSpPr>
        <p:spPr>
          <a:xfrm rot="10800000">
            <a:off x="7511931" y="3449647"/>
            <a:ext cx="1816104" cy="129540"/>
          </a:xfrm>
          <a:prstGeom prst="bentConnector4">
            <a:avLst>
              <a:gd name="adj1" fmla="val 279"/>
              <a:gd name="adj2" fmla="val 276471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Verbindingslijn: gebogen 39">
            <a:extLst>
              <a:ext uri="{FF2B5EF4-FFF2-40B4-BE49-F238E27FC236}">
                <a16:creationId xmlns:a16="http://schemas.microsoft.com/office/drawing/2014/main" id="{B1124569-0275-E50D-1B41-C128CDDFE31C}"/>
              </a:ext>
            </a:extLst>
          </p:cNvPr>
          <p:cNvCxnSpPr>
            <a:stCxn id="69" idx="3"/>
          </p:cNvCxnSpPr>
          <p:nvPr/>
        </p:nvCxnSpPr>
        <p:spPr>
          <a:xfrm rot="5400000" flipH="1" flipV="1">
            <a:off x="8340925" y="3554738"/>
            <a:ext cx="158115" cy="1816104"/>
          </a:xfrm>
          <a:prstGeom prst="bentConnector4">
            <a:avLst>
              <a:gd name="adj1" fmla="val -89262"/>
              <a:gd name="adj2" fmla="val 9972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0" name="Inkt 46">
                <a:extLst>
                  <a:ext uri="{FF2B5EF4-FFF2-40B4-BE49-F238E27FC236}">
                    <a16:creationId xmlns:a16="http://schemas.microsoft.com/office/drawing/2014/main" id="{CB161E16-4DB5-8A81-FECD-E735D4E94754}"/>
                  </a:ext>
                </a:extLst>
              </p14:cNvPr>
              <p14:cNvContentPartPr/>
              <p14:nvPr/>
            </p14:nvContentPartPr>
            <p14:xfrm>
              <a:off x="11251938" y="3941969"/>
              <a:ext cx="360" cy="360"/>
            </p14:xfrm>
          </p:contentPart>
        </mc:Choice>
        <mc:Fallback xmlns="">
          <p:pic>
            <p:nvPicPr>
              <p:cNvPr id="90" name="Inkt 46">
                <a:extLst>
                  <a:ext uri="{FF2B5EF4-FFF2-40B4-BE49-F238E27FC236}">
                    <a16:creationId xmlns:a16="http://schemas.microsoft.com/office/drawing/2014/main" id="{CB161E16-4DB5-8A81-FECD-E735D4E9475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42938" y="3932969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1" name="Verbindingslijn: gebogen 18">
            <a:extLst>
              <a:ext uri="{FF2B5EF4-FFF2-40B4-BE49-F238E27FC236}">
                <a16:creationId xmlns:a16="http://schemas.microsoft.com/office/drawing/2014/main" id="{8D552A63-3671-8753-4391-0F278489638C}"/>
              </a:ext>
            </a:extLst>
          </p:cNvPr>
          <p:cNvCxnSpPr>
            <a:stCxn id="78" idx="1"/>
            <a:endCxn id="69" idx="1"/>
          </p:cNvCxnSpPr>
          <p:nvPr/>
        </p:nvCxnSpPr>
        <p:spPr>
          <a:xfrm rot="16200000" flipV="1">
            <a:off x="8385864" y="2575715"/>
            <a:ext cx="1689735" cy="3437600"/>
          </a:xfrm>
          <a:prstGeom prst="bentConnector3">
            <a:avLst>
              <a:gd name="adj1" fmla="val 162468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Verbindingslijn: gebogen 22">
            <a:extLst>
              <a:ext uri="{FF2B5EF4-FFF2-40B4-BE49-F238E27FC236}">
                <a16:creationId xmlns:a16="http://schemas.microsoft.com/office/drawing/2014/main" id="{BB9BA550-53A6-B55B-1EC3-D1CF8B6F0214}"/>
              </a:ext>
            </a:extLst>
          </p:cNvPr>
          <p:cNvCxnSpPr>
            <a:stCxn id="71" idx="2"/>
            <a:endCxn id="70" idx="3"/>
          </p:cNvCxnSpPr>
          <p:nvPr/>
        </p:nvCxnSpPr>
        <p:spPr>
          <a:xfrm rot="16200000" flipH="1">
            <a:off x="5004313" y="-31241"/>
            <a:ext cx="1748506" cy="7547954"/>
          </a:xfrm>
          <a:prstGeom prst="bentConnector3">
            <a:avLst>
              <a:gd name="adj1" fmla="val 182196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Verbindingslijn: gebogen 31">
            <a:extLst>
              <a:ext uri="{FF2B5EF4-FFF2-40B4-BE49-F238E27FC236}">
                <a16:creationId xmlns:a16="http://schemas.microsoft.com/office/drawing/2014/main" id="{B7623FCE-77DD-E9AF-6998-857596D801DF}"/>
              </a:ext>
            </a:extLst>
          </p:cNvPr>
          <p:cNvCxnSpPr>
            <a:stCxn id="79" idx="2"/>
          </p:cNvCxnSpPr>
          <p:nvPr/>
        </p:nvCxnSpPr>
        <p:spPr>
          <a:xfrm rot="5400000" flipH="1">
            <a:off x="2162297" y="3385765"/>
            <a:ext cx="2684458" cy="838676"/>
          </a:xfrm>
          <a:prstGeom prst="bentConnector3">
            <a:avLst>
              <a:gd name="adj1" fmla="val -8516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0D695ECA-BE51-261A-F92F-AA2F01DFA46D}"/>
              </a:ext>
            </a:extLst>
          </p:cNvPr>
          <p:cNvSpPr txBox="1"/>
          <p:nvPr/>
        </p:nvSpPr>
        <p:spPr>
          <a:xfrm>
            <a:off x="650312" y="6371685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Outlet is HP source, inlet flow is HP sink?</a:t>
            </a:r>
            <a:endParaRPr lang="en-NL" dirty="0"/>
          </a:p>
        </p:txBody>
      </p:sp>
      <p:sp>
        <p:nvSpPr>
          <p:cNvPr id="95" name="Text Placeholder 1">
            <a:extLst>
              <a:ext uri="{FF2B5EF4-FFF2-40B4-BE49-F238E27FC236}">
                <a16:creationId xmlns:a16="http://schemas.microsoft.com/office/drawing/2014/main" id="{B7030C78-2435-19B6-7D2E-BD9217FD40AA}"/>
              </a:ext>
            </a:extLst>
          </p:cNvPr>
          <p:cNvSpPr txBox="1">
            <a:spLocks/>
          </p:cNvSpPr>
          <p:nvPr/>
        </p:nvSpPr>
        <p:spPr>
          <a:xfrm>
            <a:off x="2774504" y="620526"/>
            <a:ext cx="6604886" cy="316452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spc="300" dirty="0">
                <a:solidFill>
                  <a:srgbClr val="DD433B"/>
                </a:solidFill>
                <a:latin typeface="Montserrat Semi" charset="0"/>
              </a:rPr>
              <a:t>Encore</a:t>
            </a:r>
            <a:endParaRPr lang="en-NL" sz="1400" b="1" spc="300" dirty="0">
              <a:solidFill>
                <a:srgbClr val="DD433B"/>
              </a:solidFill>
              <a:latin typeface="Montserrat Semi" charset="0"/>
            </a:endParaRPr>
          </a:p>
        </p:txBody>
      </p:sp>
      <p:sp>
        <p:nvSpPr>
          <p:cNvPr id="96" name="Text Placeholder 2">
            <a:extLst>
              <a:ext uri="{FF2B5EF4-FFF2-40B4-BE49-F238E27FC236}">
                <a16:creationId xmlns:a16="http://schemas.microsoft.com/office/drawing/2014/main" id="{AD67B7A2-81F5-F691-4992-89B4A778F4F1}"/>
              </a:ext>
            </a:extLst>
          </p:cNvPr>
          <p:cNvSpPr txBox="1">
            <a:spLocks/>
          </p:cNvSpPr>
          <p:nvPr/>
        </p:nvSpPr>
        <p:spPr>
          <a:xfrm>
            <a:off x="1883229" y="947737"/>
            <a:ext cx="8387436" cy="697255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000"/>
              </a:spcBef>
            </a:pPr>
            <a:r>
              <a:rPr lang="en-GB" sz="2800" b="1" dirty="0">
                <a:solidFill>
                  <a:srgbClr val="292A2A"/>
                </a:solidFill>
                <a:latin typeface="Montserrat Semi" charset="0"/>
              </a:rPr>
              <a:t>Condenser side</a:t>
            </a:r>
            <a:endParaRPr lang="en-NL" sz="2800" b="1" dirty="0">
              <a:solidFill>
                <a:srgbClr val="292A2A"/>
              </a:solidFill>
              <a:latin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885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ylinder 1">
            <a:extLst>
              <a:ext uri="{FF2B5EF4-FFF2-40B4-BE49-F238E27FC236}">
                <a16:creationId xmlns:a16="http://schemas.microsoft.com/office/drawing/2014/main" id="{79C83FED-93FA-534B-60B0-312252047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3311" y="1672839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Flowchart: Connector 2">
            <a:extLst>
              <a:ext uri="{FF2B5EF4-FFF2-40B4-BE49-F238E27FC236}">
                <a16:creationId xmlns:a16="http://schemas.microsoft.com/office/drawing/2014/main" id="{BFA66CDF-AEC3-579F-3B0B-48D51F08F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803" y="791065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Arrow: Left-Right-Up 3">
            <a:extLst>
              <a:ext uri="{FF2B5EF4-FFF2-40B4-BE49-F238E27FC236}">
                <a16:creationId xmlns:a16="http://schemas.microsoft.com/office/drawing/2014/main" id="{DD886AC0-5EF1-B599-B52B-023AE4C15FF2}"/>
              </a:ext>
            </a:extLst>
          </p:cNvPr>
          <p:cNvSpPr>
            <a:spLocks/>
          </p:cNvSpPr>
          <p:nvPr/>
        </p:nvSpPr>
        <p:spPr bwMode="auto">
          <a:xfrm>
            <a:off x="5735266" y="2545964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Cylinder 4">
            <a:extLst>
              <a:ext uri="{FF2B5EF4-FFF2-40B4-BE49-F238E27FC236}">
                <a16:creationId xmlns:a16="http://schemas.microsoft.com/office/drawing/2014/main" id="{30887109-82B5-F5BF-0AAD-F08526802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378" y="1611879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BDB084CC-6634-9DD6-44F6-80FACD94F78A}"/>
              </a:ext>
            </a:extLst>
          </p:cNvPr>
          <p:cNvCxnSpPr/>
          <p:nvPr/>
        </p:nvCxnSpPr>
        <p:spPr>
          <a:xfrm flipV="1">
            <a:off x="4704026" y="1051174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8D646716-794F-64B3-CFF2-04BC1258A0A4}"/>
              </a:ext>
            </a:extLst>
          </p:cNvPr>
          <p:cNvCxnSpPr>
            <a:cxnSpLocks/>
          </p:cNvCxnSpPr>
          <p:nvPr/>
        </p:nvCxnSpPr>
        <p:spPr>
          <a:xfrm rot="10800000">
            <a:off x="4681802" y="2486909"/>
            <a:ext cx="969803" cy="619206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DB599A22-0510-C4E7-2054-E4FDFF25A20E}"/>
              </a:ext>
            </a:extLst>
          </p:cNvPr>
          <p:cNvCxnSpPr/>
          <p:nvPr/>
        </p:nvCxnSpPr>
        <p:spPr>
          <a:xfrm>
            <a:off x="6716976" y="1129914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9CDB0D7B-0C67-DD34-9FC8-EA55B5C971E9}"/>
              </a:ext>
            </a:extLst>
          </p:cNvPr>
          <p:cNvCxnSpPr>
            <a:cxnSpLocks/>
          </p:cNvCxnSpPr>
          <p:nvPr/>
        </p:nvCxnSpPr>
        <p:spPr>
          <a:xfrm rot="10800000" flipV="1">
            <a:off x="7005902" y="2497081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 Box 2">
            <a:extLst>
              <a:ext uri="{FF2B5EF4-FFF2-40B4-BE49-F238E27FC236}">
                <a16:creationId xmlns:a16="http://schemas.microsoft.com/office/drawing/2014/main" id="{B166726B-150A-4287-F9F7-4EA762E8C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781" y="1936840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Flowchart: Magnetic Disk 30">
            <a:extLst>
              <a:ext uri="{FF2B5EF4-FFF2-40B4-BE49-F238E27FC236}">
                <a16:creationId xmlns:a16="http://schemas.microsoft.com/office/drawing/2014/main" id="{D7F9353B-731E-F565-6F2A-BD5BC0B1D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4190" y="3301614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7" name="Verbindingslijn: gebogen 50">
            <a:extLst>
              <a:ext uri="{FF2B5EF4-FFF2-40B4-BE49-F238E27FC236}">
                <a16:creationId xmlns:a16="http://schemas.microsoft.com/office/drawing/2014/main" id="{06008B65-4E1E-A8B5-C182-1AA10B8594C5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32244" y="1763472"/>
            <a:ext cx="1040448" cy="292166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8" name="Inkt 46">
                <a:extLst>
                  <a:ext uri="{FF2B5EF4-FFF2-40B4-BE49-F238E27FC236}">
                    <a16:creationId xmlns:a16="http://schemas.microsoft.com/office/drawing/2014/main" id="{77E08607-D71B-7E55-685A-FC55F7058122}"/>
                  </a:ext>
                </a:extLst>
              </p14:cNvPr>
              <p14:cNvContentPartPr/>
              <p14:nvPr/>
            </p14:nvContentPartPr>
            <p14:xfrm>
              <a:off x="11702535" y="2104201"/>
              <a:ext cx="360" cy="360"/>
            </p14:xfrm>
          </p:contentPart>
        </mc:Choice>
        <mc:Fallback xmlns="">
          <p:pic>
            <p:nvPicPr>
              <p:cNvPr id="48" name="Inkt 46">
                <a:extLst>
                  <a:ext uri="{FF2B5EF4-FFF2-40B4-BE49-F238E27FC236}">
                    <a16:creationId xmlns:a16="http://schemas.microsoft.com/office/drawing/2014/main" id="{77E08607-D71B-7E55-685A-FC55F70581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93535" y="2095201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9" name="Verbindingslijn: gebogen 18">
            <a:extLst>
              <a:ext uri="{FF2B5EF4-FFF2-40B4-BE49-F238E27FC236}">
                <a16:creationId xmlns:a16="http://schemas.microsoft.com/office/drawing/2014/main" id="{43ABA386-5C65-C02A-5661-4167C8C1C641}"/>
              </a:ext>
            </a:extLst>
          </p:cNvPr>
          <p:cNvCxnSpPr>
            <a:stCxn id="46" idx="1"/>
            <a:endCxn id="40" idx="1"/>
          </p:cNvCxnSpPr>
          <p:nvPr/>
        </p:nvCxnSpPr>
        <p:spPr>
          <a:xfrm rot="16200000" flipV="1">
            <a:off x="8836461" y="737947"/>
            <a:ext cx="1689735" cy="3437600"/>
          </a:xfrm>
          <a:prstGeom prst="bentConnector3">
            <a:avLst>
              <a:gd name="adj1" fmla="val 162468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C794D0E-FF20-B514-84E2-E3B3EB652462}"/>
              </a:ext>
            </a:extLst>
          </p:cNvPr>
          <p:cNvSpPr txBox="1"/>
          <p:nvPr/>
        </p:nvSpPr>
        <p:spPr>
          <a:xfrm>
            <a:off x="679775" y="6441956"/>
            <a:ext cx="10284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Idea Recoy: use thermal storage to increase temperature of waste heat stream that goes into evaporator</a:t>
            </a:r>
            <a:endParaRPr lang="en-NL"/>
          </a:p>
        </p:txBody>
      </p: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2A6322B9-B1AB-7A6D-4E18-0A7AB77E50F7}"/>
              </a:ext>
            </a:extLst>
          </p:cNvPr>
          <p:cNvCxnSpPr>
            <a:cxnSpLocks/>
          </p:cNvCxnSpPr>
          <p:nvPr/>
        </p:nvCxnSpPr>
        <p:spPr>
          <a:xfrm rot="5400000" flipH="1">
            <a:off x="7135358" y="-36596"/>
            <a:ext cx="1422400" cy="7025667"/>
          </a:xfrm>
          <a:prstGeom prst="bentConnector3">
            <a:avLst>
              <a:gd name="adj1" fmla="val -1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2" name="Rectangle 35">
            <a:extLst>
              <a:ext uri="{FF2B5EF4-FFF2-40B4-BE49-F238E27FC236}">
                <a16:creationId xmlns:a16="http://schemas.microsoft.com/office/drawing/2014/main" id="{DBB96C50-C872-9A8E-77D7-63C05BA0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8390" y="5736517"/>
            <a:ext cx="13716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r>
              <a:rPr lang="nl-NL" altLang="nl-NL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Waste Heat </a:t>
            </a:r>
            <a:endParaRPr kumimoji="0" lang="nl-NL" altLang="nl-NL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r>
              <a:rPr kumimoji="0" lang="nl-NL" altLang="nl-NL" sz="1100" b="0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kumimoji="0" lang="nl-NL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nl-NL" altLang="nl-N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729D73DD-CF54-E712-71EB-1021F28F5510}"/>
              </a:ext>
            </a:extLst>
          </p:cNvPr>
          <p:cNvCxnSpPr>
            <a:cxnSpLocks/>
            <a:endCxn id="59" idx="1"/>
          </p:cNvCxnSpPr>
          <p:nvPr/>
        </p:nvCxnSpPr>
        <p:spPr>
          <a:xfrm flipV="1">
            <a:off x="2312242" y="4057131"/>
            <a:ext cx="1826882" cy="40843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4" name="Rectangle 35">
            <a:extLst>
              <a:ext uri="{FF2B5EF4-FFF2-40B4-BE49-F238E27FC236}">
                <a16:creationId xmlns:a16="http://schemas.microsoft.com/office/drawing/2014/main" id="{02FD64E0-A702-2337-4E66-2AD577729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9695" y="4187439"/>
            <a:ext cx="137160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water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35">
            <a:extLst>
              <a:ext uri="{FF2B5EF4-FFF2-40B4-BE49-F238E27FC236}">
                <a16:creationId xmlns:a16="http://schemas.microsoft.com/office/drawing/2014/main" id="{5BEEE551-13C1-5DC9-9320-A5182D3F2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806" y="896159"/>
            <a:ext cx="1371600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</a:t>
            </a:r>
            <a:r>
              <a:rPr kumimoji="0" lang="nl-NL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return </a:t>
            </a:r>
            <a:r>
              <a:rPr kumimoji="0" lang="nl-NL" altLang="nl-NL" sz="11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nl-NL" altLang="nl-NL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B0F54E80-E271-D4BF-F915-D13881CA7827}"/>
              </a:ext>
            </a:extLst>
          </p:cNvPr>
          <p:cNvCxnSpPr>
            <a:cxnSpLocks/>
            <a:stCxn id="37" idx="1"/>
          </p:cNvCxnSpPr>
          <p:nvPr/>
        </p:nvCxnSpPr>
        <p:spPr>
          <a:xfrm rot="16200000" flipV="1">
            <a:off x="3728041" y="1026418"/>
            <a:ext cx="621662" cy="671179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27">
            <a:extLst>
              <a:ext uri="{FF2B5EF4-FFF2-40B4-BE49-F238E27FC236}">
                <a16:creationId xmlns:a16="http://schemas.microsoft.com/office/drawing/2014/main" id="{74DCC79A-F14F-27D2-9468-74F43AD66E72}"/>
              </a:ext>
            </a:extLst>
          </p:cNvPr>
          <p:cNvCxnSpPr>
            <a:cxnSpLocks/>
          </p:cNvCxnSpPr>
          <p:nvPr/>
        </p:nvCxnSpPr>
        <p:spPr>
          <a:xfrm flipH="1">
            <a:off x="7651378" y="3744526"/>
            <a:ext cx="34025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D854DF1-1A50-11D9-C586-A35C7287CCFE}"/>
              </a:ext>
            </a:extLst>
          </p:cNvPr>
          <p:cNvCxnSpPr>
            <a:cxnSpLocks/>
            <a:endCxn id="59" idx="3"/>
          </p:cNvCxnSpPr>
          <p:nvPr/>
        </p:nvCxnSpPr>
        <p:spPr>
          <a:xfrm rot="10800000">
            <a:off x="4528326" y="4057131"/>
            <a:ext cx="2539523" cy="46116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Flowchart: Decision 58">
            <a:extLst>
              <a:ext uri="{FF2B5EF4-FFF2-40B4-BE49-F238E27FC236}">
                <a16:creationId xmlns:a16="http://schemas.microsoft.com/office/drawing/2014/main" id="{5353FBEE-F1EC-233B-C6B8-B0EA6848EF55}"/>
              </a:ext>
            </a:extLst>
          </p:cNvPr>
          <p:cNvSpPr/>
          <p:nvPr/>
        </p:nvSpPr>
        <p:spPr>
          <a:xfrm>
            <a:off x="4139124" y="3950710"/>
            <a:ext cx="389201" cy="212842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D2F5384-B428-E2EB-0B77-C26E703B0D85}"/>
              </a:ext>
            </a:extLst>
          </p:cNvPr>
          <p:cNvGrpSpPr/>
          <p:nvPr/>
        </p:nvGrpSpPr>
        <p:grpSpPr>
          <a:xfrm>
            <a:off x="7091860" y="4274525"/>
            <a:ext cx="1299654" cy="1920668"/>
            <a:chOff x="5111902" y="3530648"/>
            <a:chExt cx="1299654" cy="1920668"/>
          </a:xfrm>
        </p:grpSpPr>
        <p:pic>
          <p:nvPicPr>
            <p:cNvPr id="61" name="Picture 60" descr="A close-up of a door handle&#10;&#10;Description automatically generated with low confidence">
              <a:extLst>
                <a:ext uri="{FF2B5EF4-FFF2-40B4-BE49-F238E27FC236}">
                  <a16:creationId xmlns:a16="http://schemas.microsoft.com/office/drawing/2014/main" id="{C1193D0A-BB29-6381-F564-2EF62519B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1902" y="3530648"/>
              <a:ext cx="1299654" cy="1920668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AFA570A-A523-7D81-65A2-0934707F7D7B}"/>
                </a:ext>
              </a:extLst>
            </p:cNvPr>
            <p:cNvSpPr txBox="1"/>
            <p:nvPr/>
          </p:nvSpPr>
          <p:spPr>
            <a:xfrm>
              <a:off x="5260126" y="3901733"/>
              <a:ext cx="8753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100" err="1">
                  <a:latin typeface="Arial" panose="020B0604020202020204" pitchFamily="34" charset="0"/>
                  <a:cs typeface="Arial" panose="020B0604020202020204" pitchFamily="34" charset="0"/>
                </a:rPr>
                <a:t>Thermal</a:t>
              </a:r>
              <a:r>
                <a:rPr lang="nl-NL" sz="1100">
                  <a:latin typeface="Arial" panose="020B0604020202020204" pitchFamily="34" charset="0"/>
                  <a:cs typeface="Arial" panose="020B0604020202020204" pitchFamily="34" charset="0"/>
                </a:rPr>
                <a:t> storage</a:t>
              </a:r>
            </a:p>
          </p:txBody>
        </p:sp>
      </p:grp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E5EE71CE-1545-42B5-63CF-5DF6AC2E68AC}"/>
              </a:ext>
            </a:extLst>
          </p:cNvPr>
          <p:cNvCxnSpPr>
            <a:cxnSpLocks/>
          </p:cNvCxnSpPr>
          <p:nvPr/>
        </p:nvCxnSpPr>
        <p:spPr>
          <a:xfrm rot="16200000" flipH="1">
            <a:off x="3007657" y="2073382"/>
            <a:ext cx="4679407" cy="3245287"/>
          </a:xfrm>
          <a:prstGeom prst="bentConnector3">
            <a:avLst>
              <a:gd name="adj1" fmla="val 100363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9FF0E9F-4670-A300-2975-D1DF86560AF5}"/>
              </a:ext>
            </a:extLst>
          </p:cNvPr>
          <p:cNvSpPr txBox="1"/>
          <p:nvPr/>
        </p:nvSpPr>
        <p:spPr>
          <a:xfrm>
            <a:off x="5849108" y="4068532"/>
            <a:ext cx="1410611" cy="369332"/>
          </a:xfrm>
          <a:prstGeom prst="rect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/>
              <a:t>Hot water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6BD5620-9F84-6E1D-3DE6-B1BC18472A09}"/>
              </a:ext>
            </a:extLst>
          </p:cNvPr>
          <p:cNvSpPr txBox="1"/>
          <p:nvPr/>
        </p:nvSpPr>
        <p:spPr>
          <a:xfrm>
            <a:off x="5441299" y="5480806"/>
            <a:ext cx="1410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Return water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BC06B2-B5C2-F3E8-1037-190FB9F3C161}"/>
              </a:ext>
            </a:extLst>
          </p:cNvPr>
          <p:cNvSpPr txBox="1"/>
          <p:nvPr/>
        </p:nvSpPr>
        <p:spPr>
          <a:xfrm>
            <a:off x="379828" y="896159"/>
            <a:ext cx="2638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Modification</a:t>
            </a:r>
            <a:r>
              <a:rPr lang="nl-NL" dirty="0"/>
              <a:t> RDB</a:t>
            </a:r>
          </a:p>
          <a:p>
            <a:r>
              <a:rPr lang="nl-NL" dirty="0"/>
              <a:t>-Hot water circuit feeds </a:t>
            </a:r>
          </a:p>
          <a:p>
            <a:r>
              <a:rPr lang="nl-NL" dirty="0"/>
              <a:t>in a </a:t>
            </a:r>
            <a:r>
              <a:rPr lang="nl-NL" dirty="0" err="1"/>
              <a:t>closed</a:t>
            </a:r>
            <a:r>
              <a:rPr lang="nl-NL" dirty="0"/>
              <a:t> loop </a:t>
            </a:r>
            <a:r>
              <a:rPr lang="nl-NL" dirty="0" err="1"/>
              <a:t>into</a:t>
            </a:r>
            <a:endParaRPr lang="nl-NL" dirty="0"/>
          </a:p>
          <a:p>
            <a:r>
              <a:rPr lang="nl-NL" dirty="0" err="1"/>
              <a:t>the</a:t>
            </a:r>
            <a:r>
              <a:rPr lang="nl-NL" dirty="0"/>
              <a:t> storage. A pump in </a:t>
            </a:r>
            <a:r>
              <a:rPr lang="nl-NL" dirty="0" err="1"/>
              <a:t>the</a:t>
            </a:r>
            <a:r>
              <a:rPr lang="nl-NL" dirty="0"/>
              <a:t> hot water circuit </a:t>
            </a:r>
            <a:r>
              <a:rPr lang="nl-NL" dirty="0" err="1"/>
              <a:t>can</a:t>
            </a:r>
            <a:r>
              <a:rPr lang="nl-NL" dirty="0"/>
              <a:t> control </a:t>
            </a:r>
            <a:r>
              <a:rPr lang="nl-NL" dirty="0" err="1"/>
              <a:t>the</a:t>
            </a:r>
            <a:r>
              <a:rPr lang="nl-NL" dirty="0"/>
              <a:t> flow on </a:t>
            </a:r>
            <a:r>
              <a:rPr lang="nl-NL" dirty="0" err="1"/>
              <a:t>that</a:t>
            </a:r>
            <a:r>
              <a:rPr lang="nl-NL" dirty="0"/>
              <a:t> side  </a:t>
            </a:r>
          </a:p>
          <a:p>
            <a:endParaRPr lang="nl-NL" dirty="0"/>
          </a:p>
        </p:txBody>
      </p: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4F8D905C-CB65-190C-9E20-CC0DCF34FE42}"/>
              </a:ext>
            </a:extLst>
          </p:cNvPr>
          <p:cNvCxnSpPr/>
          <p:nvPr/>
        </p:nvCxnSpPr>
        <p:spPr>
          <a:xfrm rot="5400000">
            <a:off x="7123303" y="4091169"/>
            <a:ext cx="901084" cy="207799"/>
          </a:xfrm>
          <a:prstGeom prst="bentConnector3">
            <a:avLst>
              <a:gd name="adj1" fmla="val 1603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A9C5546E-C23C-477A-31F7-DD9DC8E2C33B}"/>
              </a:ext>
            </a:extLst>
          </p:cNvPr>
          <p:cNvCxnSpPr/>
          <p:nvPr/>
        </p:nvCxnSpPr>
        <p:spPr>
          <a:xfrm flipV="1">
            <a:off x="7469945" y="3950710"/>
            <a:ext cx="921569" cy="694900"/>
          </a:xfrm>
          <a:prstGeom prst="bentConnector3">
            <a:avLst>
              <a:gd name="adj1" fmla="val 57633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741C02B-6F00-56E6-04B0-72CE726D88C0}"/>
              </a:ext>
            </a:extLst>
          </p:cNvPr>
          <p:cNvCxnSpPr>
            <a:cxnSpLocks/>
          </p:cNvCxnSpPr>
          <p:nvPr/>
        </p:nvCxnSpPr>
        <p:spPr>
          <a:xfrm flipV="1">
            <a:off x="8391514" y="1114915"/>
            <a:ext cx="11800" cy="283579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0F8E51E-DCEA-E13E-5A23-0D2BB065D2EC}"/>
              </a:ext>
            </a:extLst>
          </p:cNvPr>
          <p:cNvCxnSpPr>
            <a:cxnSpLocks/>
          </p:cNvCxnSpPr>
          <p:nvPr/>
        </p:nvCxnSpPr>
        <p:spPr>
          <a:xfrm flipH="1">
            <a:off x="7934906" y="1129913"/>
            <a:ext cx="456608" cy="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25E4E1EA-EE77-4FFE-984B-42E0711ECCBC}"/>
              </a:ext>
            </a:extLst>
          </p:cNvPr>
          <p:cNvSpPr/>
          <p:nvPr/>
        </p:nvSpPr>
        <p:spPr>
          <a:xfrm rot="16200000">
            <a:off x="7685216" y="3682034"/>
            <a:ext cx="191589" cy="165463"/>
          </a:xfrm>
          <a:prstGeom prst="triangle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84A8CB3F-1C4C-8B0C-860F-DE528B50056B}"/>
              </a:ext>
            </a:extLst>
          </p:cNvPr>
          <p:cNvSpPr/>
          <p:nvPr/>
        </p:nvSpPr>
        <p:spPr>
          <a:xfrm rot="5400000">
            <a:off x="7511771" y="3682035"/>
            <a:ext cx="191589" cy="165463"/>
          </a:xfrm>
          <a:prstGeom prst="triangle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8A1244C-D4F1-8EDF-7C2E-8FB493CB2C93}"/>
              </a:ext>
            </a:extLst>
          </p:cNvPr>
          <p:cNvGrpSpPr/>
          <p:nvPr/>
        </p:nvGrpSpPr>
        <p:grpSpPr>
          <a:xfrm>
            <a:off x="8163210" y="501657"/>
            <a:ext cx="252095" cy="245735"/>
            <a:chOff x="8911964" y="511201"/>
            <a:chExt cx="252095" cy="245735"/>
          </a:xfrm>
        </p:grpSpPr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6ACE93D1-6903-46CD-0FF7-F694308CC4E1}"/>
                </a:ext>
              </a:extLst>
            </p:cNvPr>
            <p:cNvSpPr/>
            <p:nvPr/>
          </p:nvSpPr>
          <p:spPr>
            <a:xfrm>
              <a:off x="8911964" y="581165"/>
              <a:ext cx="252095" cy="175771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EAFF95D-928F-5329-50A0-C3438E305D3A}"/>
                </a:ext>
              </a:extLst>
            </p:cNvPr>
            <p:cNvSpPr/>
            <p:nvPr/>
          </p:nvSpPr>
          <p:spPr>
            <a:xfrm>
              <a:off x="8942146" y="511201"/>
              <a:ext cx="192731" cy="1932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853734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E0215A-1821-5F44-B921-574EB86AC4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BA29D-4620-AC6C-C1F1-ED7AF18A31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3229" y="935131"/>
            <a:ext cx="8387436" cy="697255"/>
          </a:xfrm>
        </p:spPr>
        <p:txBody>
          <a:bodyPr/>
          <a:lstStyle/>
          <a:p>
            <a:endParaRPr lang="en-NL"/>
          </a:p>
        </p:txBody>
      </p:sp>
      <p:sp>
        <p:nvSpPr>
          <p:cNvPr id="6" name="Cylinder 1">
            <a:extLst>
              <a:ext uri="{FF2B5EF4-FFF2-40B4-BE49-F238E27FC236}">
                <a16:creationId xmlns:a16="http://schemas.microsoft.com/office/drawing/2014/main" id="{81A916CE-3D76-1491-2479-90CE47981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091" y="311365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Flowchart: Connector 2">
            <a:extLst>
              <a:ext uri="{FF2B5EF4-FFF2-40B4-BE49-F238E27FC236}">
                <a16:creationId xmlns:a16="http://schemas.microsoft.com/office/drawing/2014/main" id="{8263C561-6A3C-6325-D7AA-1D83DEF50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4583" y="2231883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rrow: Left-Right-Up 3">
            <a:extLst>
              <a:ext uri="{FF2B5EF4-FFF2-40B4-BE49-F238E27FC236}">
                <a16:creationId xmlns:a16="http://schemas.microsoft.com/office/drawing/2014/main" id="{CA332642-5A14-4BF3-0467-8CB053B3474D}"/>
              </a:ext>
            </a:extLst>
          </p:cNvPr>
          <p:cNvSpPr>
            <a:spLocks/>
          </p:cNvSpPr>
          <p:nvPr/>
        </p:nvSpPr>
        <p:spPr bwMode="auto">
          <a:xfrm>
            <a:off x="5664046" y="3986782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ylinder 4">
            <a:extLst>
              <a:ext uri="{FF2B5EF4-FFF2-40B4-BE49-F238E27FC236}">
                <a16:creationId xmlns:a16="http://schemas.microsoft.com/office/drawing/2014/main" id="{AAEA9E0A-46BC-4FFF-79CE-E4B845BA7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158" y="2879583"/>
            <a:ext cx="622300" cy="1265314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owchart: Magnetic Disk 5">
            <a:extLst>
              <a:ext uri="{FF2B5EF4-FFF2-40B4-BE49-F238E27FC236}">
                <a16:creationId xmlns:a16="http://schemas.microsoft.com/office/drawing/2014/main" id="{50AF5A3C-47A7-D14B-F757-BFAE3DF1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125" y="2684715"/>
            <a:ext cx="1022350" cy="1212850"/>
          </a:xfrm>
          <a:prstGeom prst="flowChartMagneticDisk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</a:t>
            </a: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storage</a:t>
            </a:r>
            <a:endParaRPr kumimoji="0" lang="en-GB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3CDD64AF-D38E-E7F6-4819-D193F1C1E5AC}"/>
              </a:ext>
            </a:extLst>
          </p:cNvPr>
          <p:cNvCxnSpPr/>
          <p:nvPr/>
        </p:nvCxnSpPr>
        <p:spPr>
          <a:xfrm flipV="1">
            <a:off x="4632806" y="2491992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F707E67-C209-84A0-9B5D-1BBEBC28628B}"/>
              </a:ext>
            </a:extLst>
          </p:cNvPr>
          <p:cNvCxnSpPr/>
          <p:nvPr/>
        </p:nvCxnSpPr>
        <p:spPr>
          <a:xfrm flipH="1" flipV="1">
            <a:off x="4610581" y="3927727"/>
            <a:ext cx="1033780" cy="63627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947F3B6E-8C74-FA6F-99BB-C63743161184}"/>
              </a:ext>
            </a:extLst>
          </p:cNvPr>
          <p:cNvCxnSpPr/>
          <p:nvPr/>
        </p:nvCxnSpPr>
        <p:spPr>
          <a:xfrm>
            <a:off x="6645756" y="2570732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2FCADE8A-B90A-2647-732A-6C83FD2188A6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34682" y="3937899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 Box 2">
            <a:extLst>
              <a:ext uri="{FF2B5EF4-FFF2-40B4-BE49-F238E27FC236}">
                <a16:creationId xmlns:a16="http://schemas.microsoft.com/office/drawing/2014/main" id="{1C211441-160A-64B3-36BE-C6DBF354E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561" y="3377658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Flowchart: Magnetic Disk 30">
            <a:extLst>
              <a:ext uri="{FF2B5EF4-FFF2-40B4-BE49-F238E27FC236}">
                <a16:creationId xmlns:a16="http://schemas.microsoft.com/office/drawing/2014/main" id="{0345550E-6A4C-7BEB-ED4E-007793EC5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2970" y="4742432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" name="Verbindingslijn: gebogen 50">
            <a:extLst>
              <a:ext uri="{FF2B5EF4-FFF2-40B4-BE49-F238E27FC236}">
                <a16:creationId xmlns:a16="http://schemas.microsoft.com/office/drawing/2014/main" id="{A09ED418-0065-730D-7171-14D2CA2ED835}"/>
              </a:ext>
            </a:extLst>
          </p:cNvPr>
          <p:cNvCxnSpPr>
            <a:cxnSpLocks/>
            <a:stCxn id="9" idx="3"/>
            <a:endCxn id="16" idx="2"/>
          </p:cNvCxnSpPr>
          <p:nvPr/>
        </p:nvCxnSpPr>
        <p:spPr>
          <a:xfrm rot="16200000" flipH="1">
            <a:off x="8831915" y="3204290"/>
            <a:ext cx="1040448" cy="292166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t 46">
                <a:extLst>
                  <a:ext uri="{FF2B5EF4-FFF2-40B4-BE49-F238E27FC236}">
                    <a16:creationId xmlns:a16="http://schemas.microsoft.com/office/drawing/2014/main" id="{49005155-A2C7-44F2-3501-02645E4A88E4}"/>
                  </a:ext>
                </a:extLst>
              </p14:cNvPr>
              <p14:cNvContentPartPr/>
              <p14:nvPr/>
            </p14:nvContentPartPr>
            <p14:xfrm>
              <a:off x="11631315" y="3545019"/>
              <a:ext cx="360" cy="360"/>
            </p14:xfrm>
          </p:contentPart>
        </mc:Choice>
        <mc:Fallback xmlns="">
          <p:pic>
            <p:nvPicPr>
              <p:cNvPr id="18" name="Inkt 46">
                <a:extLst>
                  <a:ext uri="{FF2B5EF4-FFF2-40B4-BE49-F238E27FC236}">
                    <a16:creationId xmlns:a16="http://schemas.microsoft.com/office/drawing/2014/main" id="{49005155-A2C7-44F2-3501-02645E4A88E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22315" y="3536019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" name="Verbindingslijn: gebogen 18">
            <a:extLst>
              <a:ext uri="{FF2B5EF4-FFF2-40B4-BE49-F238E27FC236}">
                <a16:creationId xmlns:a16="http://schemas.microsoft.com/office/drawing/2014/main" id="{7FDEFE8F-DD88-5463-2E24-8F78AE51B666}"/>
              </a:ext>
            </a:extLst>
          </p:cNvPr>
          <p:cNvCxnSpPr>
            <a:cxnSpLocks/>
            <a:stCxn id="16" idx="1"/>
            <a:endCxn id="9" idx="1"/>
          </p:cNvCxnSpPr>
          <p:nvPr/>
        </p:nvCxnSpPr>
        <p:spPr>
          <a:xfrm rot="16200000" flipV="1">
            <a:off x="8678684" y="2092208"/>
            <a:ext cx="1862849" cy="3437600"/>
          </a:xfrm>
          <a:prstGeom prst="bentConnector3">
            <a:avLst>
              <a:gd name="adj1" fmla="val 112272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9EFA6B0-58C6-6BBF-940E-CF11E14D0E06}"/>
              </a:ext>
            </a:extLst>
          </p:cNvPr>
          <p:cNvSpPr txBox="1"/>
          <p:nvPr/>
        </p:nvSpPr>
        <p:spPr>
          <a:xfrm>
            <a:off x="845622" y="6350307"/>
            <a:ext cx="10284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Idea Recoy: use thermal storage to increase temperature of waste heat stream that goes into evaporator</a:t>
            </a:r>
            <a:endParaRPr lang="en-NL" dirty="0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CCA5B407-03CD-5A7B-7D27-5943E9F5863D}"/>
              </a:ext>
            </a:extLst>
          </p:cNvPr>
          <p:cNvCxnSpPr>
            <a:cxnSpLocks/>
          </p:cNvCxnSpPr>
          <p:nvPr/>
        </p:nvCxnSpPr>
        <p:spPr>
          <a:xfrm rot="5400000" flipH="1">
            <a:off x="7198104" y="1404223"/>
            <a:ext cx="1422400" cy="7025667"/>
          </a:xfrm>
          <a:prstGeom prst="bentConnector3">
            <a:avLst>
              <a:gd name="adj1" fmla="val -16071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35">
            <a:extLst>
              <a:ext uri="{FF2B5EF4-FFF2-40B4-BE49-F238E27FC236}">
                <a16:creationId xmlns:a16="http://schemas.microsoft.com/office/drawing/2014/main" id="{1E369078-B905-7401-9D3A-634EC90DE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7170" y="5698573"/>
            <a:ext cx="13716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Waste Heat 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r>
              <a:rPr kumimoji="0" lang="nl-NL" altLang="nl-NL" sz="11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E7DD2FA-959A-13AD-3A92-8781B939AF71}"/>
              </a:ext>
            </a:extLst>
          </p:cNvPr>
          <p:cNvCxnSpPr>
            <a:cxnSpLocks/>
          </p:cNvCxnSpPr>
          <p:nvPr/>
        </p:nvCxnSpPr>
        <p:spPr>
          <a:xfrm flipV="1">
            <a:off x="2241022" y="5510897"/>
            <a:ext cx="2093578" cy="395491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Rectangle 35">
            <a:extLst>
              <a:ext uri="{FF2B5EF4-FFF2-40B4-BE49-F238E27FC236}">
                <a16:creationId xmlns:a16="http://schemas.microsoft.com/office/drawing/2014/main" id="{592A21CE-6BAA-57D5-AF91-83012B8B9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475" y="5628257"/>
            <a:ext cx="137160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water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35">
            <a:extLst>
              <a:ext uri="{FF2B5EF4-FFF2-40B4-BE49-F238E27FC236}">
                <a16:creationId xmlns:a16="http://schemas.microsoft.com/office/drawing/2014/main" id="{97412D61-F978-58CA-1F0B-04B65ED5A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586" y="2336977"/>
            <a:ext cx="1371600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return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B3D1835-D45E-9CC5-F02A-143ACC1B8930}"/>
              </a:ext>
            </a:extLst>
          </p:cNvPr>
          <p:cNvGrpSpPr/>
          <p:nvPr/>
        </p:nvGrpSpPr>
        <p:grpSpPr>
          <a:xfrm rot="16200000">
            <a:off x="7756324" y="4993619"/>
            <a:ext cx="269966" cy="338908"/>
            <a:chOff x="2778033" y="862875"/>
            <a:chExt cx="269966" cy="338908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133D044F-AAFD-9CA2-D2A3-8E98F5CFA118}"/>
                </a:ext>
              </a:extLst>
            </p:cNvPr>
            <p:cNvSpPr/>
            <p:nvPr/>
          </p:nvSpPr>
          <p:spPr>
            <a:xfrm>
              <a:off x="2778034" y="1036320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31279E3E-E3B6-9225-6047-7ABFF4D7D996}"/>
                </a:ext>
              </a:extLst>
            </p:cNvPr>
            <p:cNvSpPr/>
            <p:nvPr/>
          </p:nvSpPr>
          <p:spPr>
            <a:xfrm rot="10800000">
              <a:off x="2778033" y="862875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6AA1E862-3F8A-F4B6-1F48-8BA6F7E45441}"/>
                </a:ext>
              </a:extLst>
            </p:cNvPr>
            <p:cNvSpPr/>
            <p:nvPr/>
          </p:nvSpPr>
          <p:spPr>
            <a:xfrm rot="16200000">
              <a:off x="2869473" y="944585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18A9855-9DA3-EDBA-5B99-AF882823CB09}"/>
              </a:ext>
            </a:extLst>
          </p:cNvPr>
          <p:cNvCxnSpPr>
            <a:cxnSpLocks/>
            <a:stCxn id="6" idx="1"/>
          </p:cNvCxnSpPr>
          <p:nvPr/>
        </p:nvCxnSpPr>
        <p:spPr>
          <a:xfrm rot="16200000" flipV="1">
            <a:off x="3656821" y="2467236"/>
            <a:ext cx="621662" cy="671179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36364A5B-E5EF-C674-7D99-24149D662E38}"/>
              </a:ext>
            </a:extLst>
          </p:cNvPr>
          <p:cNvCxnSpPr>
            <a:cxnSpLocks/>
            <a:endCxn id="10" idx="2"/>
          </p:cNvCxnSpPr>
          <p:nvPr/>
        </p:nvCxnSpPr>
        <p:spPr>
          <a:xfrm rot="10800000">
            <a:off x="936125" y="3291140"/>
            <a:ext cx="6785728" cy="1921966"/>
          </a:xfrm>
          <a:prstGeom prst="bentConnector3">
            <a:avLst>
              <a:gd name="adj1" fmla="val 103369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5F7D5030-D912-8926-4432-62A0E513DCE7}"/>
              </a:ext>
            </a:extLst>
          </p:cNvPr>
          <p:cNvSpPr/>
          <p:nvPr/>
        </p:nvSpPr>
        <p:spPr>
          <a:xfrm>
            <a:off x="4246758" y="5366261"/>
            <a:ext cx="389201" cy="212842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253055-CD60-5849-784B-66A2452E5AF5}"/>
              </a:ext>
            </a:extLst>
          </p:cNvPr>
          <p:cNvSpPr txBox="1"/>
          <p:nvPr/>
        </p:nvSpPr>
        <p:spPr>
          <a:xfrm>
            <a:off x="8518845" y="475082"/>
            <a:ext cx="2638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Modification</a:t>
            </a:r>
            <a:r>
              <a:rPr lang="nl-NL" dirty="0"/>
              <a:t> RDB</a:t>
            </a:r>
          </a:p>
          <a:p>
            <a:r>
              <a:rPr lang="nl-NL" dirty="0"/>
              <a:t>-Hot water circuit feeds </a:t>
            </a:r>
          </a:p>
          <a:p>
            <a:r>
              <a:rPr lang="nl-NL" dirty="0"/>
              <a:t>in a </a:t>
            </a:r>
            <a:r>
              <a:rPr lang="nl-NL" dirty="0" err="1"/>
              <a:t>closed</a:t>
            </a:r>
            <a:r>
              <a:rPr lang="nl-NL" dirty="0"/>
              <a:t> loop </a:t>
            </a:r>
            <a:r>
              <a:rPr lang="nl-NL" dirty="0" err="1"/>
              <a:t>into</a:t>
            </a:r>
            <a:endParaRPr lang="nl-NL" dirty="0"/>
          </a:p>
          <a:p>
            <a:r>
              <a:rPr lang="nl-NL" dirty="0" err="1"/>
              <a:t>the</a:t>
            </a:r>
            <a:r>
              <a:rPr lang="nl-NL" dirty="0"/>
              <a:t> storage. A pump in </a:t>
            </a:r>
            <a:r>
              <a:rPr lang="nl-NL" dirty="0" err="1"/>
              <a:t>the</a:t>
            </a:r>
            <a:r>
              <a:rPr lang="nl-NL" dirty="0"/>
              <a:t> hot water circuit </a:t>
            </a:r>
            <a:r>
              <a:rPr lang="nl-NL" dirty="0" err="1"/>
              <a:t>can</a:t>
            </a:r>
            <a:r>
              <a:rPr lang="nl-NL" dirty="0"/>
              <a:t> control </a:t>
            </a:r>
            <a:r>
              <a:rPr lang="nl-NL" dirty="0" err="1"/>
              <a:t>the</a:t>
            </a:r>
            <a:r>
              <a:rPr lang="nl-NL" dirty="0"/>
              <a:t> flow on </a:t>
            </a:r>
            <a:r>
              <a:rPr lang="nl-NL" dirty="0" err="1"/>
              <a:t>that</a:t>
            </a:r>
            <a:r>
              <a:rPr lang="nl-NL" dirty="0"/>
              <a:t> side . </a:t>
            </a:r>
            <a:r>
              <a:rPr lang="nl-NL" dirty="0" err="1"/>
              <a:t>Now</a:t>
            </a:r>
            <a:r>
              <a:rPr lang="nl-NL" dirty="0"/>
              <a:t> </a:t>
            </a:r>
            <a:r>
              <a:rPr lang="nl-NL" dirty="0" err="1"/>
              <a:t>Equal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slide 1</a:t>
            </a:r>
          </a:p>
          <a:p>
            <a:endParaRPr lang="nl-NL" dirty="0"/>
          </a:p>
        </p:txBody>
      </p:sp>
      <p:cxnSp>
        <p:nvCxnSpPr>
          <p:cNvPr id="34" name="Verbindingslijn: gebogen 18">
            <a:extLst>
              <a:ext uri="{FF2B5EF4-FFF2-40B4-BE49-F238E27FC236}">
                <a16:creationId xmlns:a16="http://schemas.microsoft.com/office/drawing/2014/main" id="{E02D4216-6453-ABA3-575C-C72AAB6E2ED5}"/>
              </a:ext>
            </a:extLst>
          </p:cNvPr>
          <p:cNvCxnSpPr>
            <a:cxnSpLocks/>
            <a:stCxn id="10" idx="4"/>
          </p:cNvCxnSpPr>
          <p:nvPr/>
        </p:nvCxnSpPr>
        <p:spPr>
          <a:xfrm flipV="1">
            <a:off x="1958475" y="1881767"/>
            <a:ext cx="5927819" cy="1409373"/>
          </a:xfrm>
          <a:prstGeom prst="bentConnector3">
            <a:avLst>
              <a:gd name="adj1" fmla="val 458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0EBA701-AED4-A4E3-0823-B1D987D5BB32}"/>
              </a:ext>
            </a:extLst>
          </p:cNvPr>
          <p:cNvCxnSpPr/>
          <p:nvPr/>
        </p:nvCxnSpPr>
        <p:spPr>
          <a:xfrm flipH="1">
            <a:off x="7886294" y="1911462"/>
            <a:ext cx="9004" cy="74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F5B4102-BE49-DB2E-E13A-4362E7F6B423}"/>
              </a:ext>
            </a:extLst>
          </p:cNvPr>
          <p:cNvCxnSpPr>
            <a:endCxn id="10" idx="3"/>
          </p:cNvCxnSpPr>
          <p:nvPr/>
        </p:nvCxnSpPr>
        <p:spPr>
          <a:xfrm flipV="1">
            <a:off x="1447300" y="3897565"/>
            <a:ext cx="0" cy="65627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67D119C-97E1-37A9-214A-C1A5744DC9B9}"/>
              </a:ext>
            </a:extLst>
          </p:cNvPr>
          <p:cNvCxnSpPr>
            <a:stCxn id="10" idx="1"/>
          </p:cNvCxnSpPr>
          <p:nvPr/>
        </p:nvCxnSpPr>
        <p:spPr>
          <a:xfrm flipV="1">
            <a:off x="1447300" y="2284302"/>
            <a:ext cx="0" cy="400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51C4A43-55D2-7AF6-77AA-E4D2E727785D}"/>
              </a:ext>
            </a:extLst>
          </p:cNvPr>
          <p:cNvCxnSpPr>
            <a:cxnSpLocks/>
            <a:endCxn id="32" idx="1"/>
          </p:cNvCxnSpPr>
          <p:nvPr/>
        </p:nvCxnSpPr>
        <p:spPr>
          <a:xfrm rot="16200000" flipH="1">
            <a:off x="1806730" y="3032653"/>
            <a:ext cx="3135705" cy="174435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22DAE6A-4B06-D3C7-181A-6EC2AA7F27A5}"/>
              </a:ext>
            </a:extLst>
          </p:cNvPr>
          <p:cNvCxnSpPr/>
          <p:nvPr/>
        </p:nvCxnSpPr>
        <p:spPr>
          <a:xfrm>
            <a:off x="1436077" y="2284302"/>
            <a:ext cx="10656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4B93E4-6DD4-0F6F-B3C6-7BECBC4DE432}"/>
              </a:ext>
            </a:extLst>
          </p:cNvPr>
          <p:cNvGrpSpPr/>
          <p:nvPr/>
        </p:nvGrpSpPr>
        <p:grpSpPr>
          <a:xfrm>
            <a:off x="8430225" y="2515551"/>
            <a:ext cx="252095" cy="245735"/>
            <a:chOff x="8911964" y="511201"/>
            <a:chExt cx="252095" cy="245735"/>
          </a:xfrm>
        </p:grpSpPr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2B7284A7-DDFC-2636-615C-9C5EEA7A1467}"/>
                </a:ext>
              </a:extLst>
            </p:cNvPr>
            <p:cNvSpPr/>
            <p:nvPr/>
          </p:nvSpPr>
          <p:spPr>
            <a:xfrm>
              <a:off x="8911964" y="581165"/>
              <a:ext cx="252095" cy="175771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7EC30B-5024-240F-03F3-DC1EA4A71E34}"/>
                </a:ext>
              </a:extLst>
            </p:cNvPr>
            <p:cNvSpPr/>
            <p:nvPr/>
          </p:nvSpPr>
          <p:spPr>
            <a:xfrm>
              <a:off x="8942146" y="511201"/>
              <a:ext cx="192731" cy="1932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43" name="Rectangle 35">
            <a:extLst>
              <a:ext uri="{FF2B5EF4-FFF2-40B4-BE49-F238E27FC236}">
                <a16:creationId xmlns:a16="http://schemas.microsoft.com/office/drawing/2014/main" id="{74EAF67C-083B-F99E-6C2F-1557F0B94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752" y="4188084"/>
            <a:ext cx="934723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Fresh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67A74D7-B1FB-66F4-C4DF-84931F61156B}"/>
              </a:ext>
            </a:extLst>
          </p:cNvPr>
          <p:cNvCxnSpPr>
            <a:stCxn id="10" idx="2"/>
            <a:endCxn id="10" idx="4"/>
          </p:cNvCxnSpPr>
          <p:nvPr/>
        </p:nvCxnSpPr>
        <p:spPr>
          <a:xfrm>
            <a:off x="936125" y="3291140"/>
            <a:ext cx="10223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882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50162C-1D65-98B7-500C-BA230982A2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62F90-D629-BBBF-EE5A-2FAB2D0B3D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62727" y="847612"/>
            <a:ext cx="8387436" cy="697255"/>
          </a:xfrm>
        </p:spPr>
        <p:txBody>
          <a:bodyPr/>
          <a:lstStyle/>
          <a:p>
            <a:r>
              <a:rPr lang="en-GB" dirty="0"/>
              <a:t>With stratified tank</a:t>
            </a:r>
            <a:endParaRPr lang="en-NL" dirty="0"/>
          </a:p>
        </p:txBody>
      </p:sp>
      <p:sp>
        <p:nvSpPr>
          <p:cNvPr id="6" name="Cylinder 1">
            <a:extLst>
              <a:ext uri="{FF2B5EF4-FFF2-40B4-BE49-F238E27FC236}">
                <a16:creationId xmlns:a16="http://schemas.microsoft.com/office/drawing/2014/main" id="{C7845859-5974-263A-A000-9218FF1FD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022" y="316972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Flowchart: Connector 2">
            <a:extLst>
              <a:ext uri="{FF2B5EF4-FFF2-40B4-BE49-F238E27FC236}">
                <a16:creationId xmlns:a16="http://schemas.microsoft.com/office/drawing/2014/main" id="{66306C47-A248-10CE-48F4-5924BB91C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6514" y="2287953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rrow: Left-Right-Up 3">
            <a:extLst>
              <a:ext uri="{FF2B5EF4-FFF2-40B4-BE49-F238E27FC236}">
                <a16:creationId xmlns:a16="http://schemas.microsoft.com/office/drawing/2014/main" id="{37F4E29E-C2B9-0B01-6F40-0A3E593C6760}"/>
              </a:ext>
            </a:extLst>
          </p:cNvPr>
          <p:cNvSpPr>
            <a:spLocks/>
          </p:cNvSpPr>
          <p:nvPr/>
        </p:nvSpPr>
        <p:spPr bwMode="auto">
          <a:xfrm>
            <a:off x="5575977" y="4042852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ylinder 4">
            <a:extLst>
              <a:ext uri="{FF2B5EF4-FFF2-40B4-BE49-F238E27FC236}">
                <a16:creationId xmlns:a16="http://schemas.microsoft.com/office/drawing/2014/main" id="{968314B2-00ED-0381-F33A-0E05B1FCF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089" y="2935653"/>
            <a:ext cx="622300" cy="1265314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owchart: Magnetic Disk 5">
            <a:extLst>
              <a:ext uri="{FF2B5EF4-FFF2-40B4-BE49-F238E27FC236}">
                <a16:creationId xmlns:a16="http://schemas.microsoft.com/office/drawing/2014/main" id="{083DDDF3-69CF-2609-081D-11D7F572D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056" y="2740785"/>
            <a:ext cx="1022350" cy="1212850"/>
          </a:xfrm>
          <a:prstGeom prst="flowChartMagneticDisk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</a:t>
            </a: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storage</a:t>
            </a:r>
            <a:endParaRPr kumimoji="0" lang="en-GB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55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FE89A607-EA65-6CB9-73BC-5EE9666C9812}"/>
              </a:ext>
            </a:extLst>
          </p:cNvPr>
          <p:cNvCxnSpPr/>
          <p:nvPr/>
        </p:nvCxnSpPr>
        <p:spPr>
          <a:xfrm flipV="1">
            <a:off x="4544737" y="2548062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D4227AB8-3FCE-99B4-024A-36D5530CE008}"/>
              </a:ext>
            </a:extLst>
          </p:cNvPr>
          <p:cNvCxnSpPr/>
          <p:nvPr/>
        </p:nvCxnSpPr>
        <p:spPr>
          <a:xfrm flipH="1" flipV="1">
            <a:off x="4522512" y="3983797"/>
            <a:ext cx="1033780" cy="63627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E3AB9881-3692-6AFC-664C-F1FFAC814F37}"/>
              </a:ext>
            </a:extLst>
          </p:cNvPr>
          <p:cNvCxnSpPr/>
          <p:nvPr/>
        </p:nvCxnSpPr>
        <p:spPr>
          <a:xfrm>
            <a:off x="6557687" y="2626802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014E4BD0-4D33-B2F3-E899-C95CAD7F61E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46613" y="3993969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 Box 2">
            <a:extLst>
              <a:ext uri="{FF2B5EF4-FFF2-40B4-BE49-F238E27FC236}">
                <a16:creationId xmlns:a16="http://schemas.microsoft.com/office/drawing/2014/main" id="{C17F0E6F-3820-2C5E-3B1A-07D2CC1CC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771" y="3423092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Flowchart: Magnetic Disk 30">
            <a:extLst>
              <a:ext uri="{FF2B5EF4-FFF2-40B4-BE49-F238E27FC236}">
                <a16:creationId xmlns:a16="http://schemas.microsoft.com/office/drawing/2014/main" id="{47260C3E-5AB8-F47E-7994-5D079D4C4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4901" y="4798502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" name="Verbindingslijn: gebogen 50">
            <a:extLst>
              <a:ext uri="{FF2B5EF4-FFF2-40B4-BE49-F238E27FC236}">
                <a16:creationId xmlns:a16="http://schemas.microsoft.com/office/drawing/2014/main" id="{17D9BDA9-822B-8725-87CC-4FC5125CB576}"/>
              </a:ext>
            </a:extLst>
          </p:cNvPr>
          <p:cNvCxnSpPr>
            <a:cxnSpLocks/>
            <a:stCxn id="9" idx="3"/>
            <a:endCxn id="16" idx="2"/>
          </p:cNvCxnSpPr>
          <p:nvPr/>
        </p:nvCxnSpPr>
        <p:spPr>
          <a:xfrm rot="16200000" flipH="1">
            <a:off x="8743846" y="3260360"/>
            <a:ext cx="1040448" cy="292166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t 46">
                <a:extLst>
                  <a:ext uri="{FF2B5EF4-FFF2-40B4-BE49-F238E27FC236}">
                    <a16:creationId xmlns:a16="http://schemas.microsoft.com/office/drawing/2014/main" id="{45E42FE8-A621-E931-CBF0-DF2D29772104}"/>
                  </a:ext>
                </a:extLst>
              </p14:cNvPr>
              <p14:cNvContentPartPr/>
              <p14:nvPr/>
            </p14:nvContentPartPr>
            <p14:xfrm>
              <a:off x="11543246" y="3601089"/>
              <a:ext cx="360" cy="360"/>
            </p14:xfrm>
          </p:contentPart>
        </mc:Choice>
        <mc:Fallback xmlns="">
          <p:pic>
            <p:nvPicPr>
              <p:cNvPr id="18" name="Inkt 46">
                <a:extLst>
                  <a:ext uri="{FF2B5EF4-FFF2-40B4-BE49-F238E27FC236}">
                    <a16:creationId xmlns:a16="http://schemas.microsoft.com/office/drawing/2014/main" id="{45E42FE8-A621-E931-CBF0-DF2D297721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34246" y="3592089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" name="Verbindingslijn: gebogen 18">
            <a:extLst>
              <a:ext uri="{FF2B5EF4-FFF2-40B4-BE49-F238E27FC236}">
                <a16:creationId xmlns:a16="http://schemas.microsoft.com/office/drawing/2014/main" id="{C32E5F73-B836-3034-AB2F-36E45E7D13FE}"/>
              </a:ext>
            </a:extLst>
          </p:cNvPr>
          <p:cNvCxnSpPr>
            <a:cxnSpLocks/>
            <a:stCxn id="16" idx="1"/>
            <a:endCxn id="9" idx="1"/>
          </p:cNvCxnSpPr>
          <p:nvPr/>
        </p:nvCxnSpPr>
        <p:spPr>
          <a:xfrm rot="16200000" flipV="1">
            <a:off x="8590615" y="2148278"/>
            <a:ext cx="1862849" cy="3437600"/>
          </a:xfrm>
          <a:prstGeom prst="bentConnector3">
            <a:avLst>
              <a:gd name="adj1" fmla="val 112272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A330807-8781-1EEA-EC06-6E4798A9DF65}"/>
              </a:ext>
            </a:extLst>
          </p:cNvPr>
          <p:cNvSpPr txBox="1"/>
          <p:nvPr/>
        </p:nvSpPr>
        <p:spPr>
          <a:xfrm>
            <a:off x="757553" y="6406377"/>
            <a:ext cx="10284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Idea Recoy: use thermal storage to increase temperature of waste heat stream that goes into evaporator</a:t>
            </a:r>
            <a:endParaRPr lang="en-NL" dirty="0"/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DA06396F-4BAB-5BB2-C986-5742F72EE3A8}"/>
              </a:ext>
            </a:extLst>
          </p:cNvPr>
          <p:cNvCxnSpPr>
            <a:cxnSpLocks/>
          </p:cNvCxnSpPr>
          <p:nvPr/>
        </p:nvCxnSpPr>
        <p:spPr>
          <a:xfrm rot="5400000" flipH="1">
            <a:off x="7110035" y="1460293"/>
            <a:ext cx="1422400" cy="7025667"/>
          </a:xfrm>
          <a:prstGeom prst="bentConnector3">
            <a:avLst>
              <a:gd name="adj1" fmla="val -16071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35">
            <a:extLst>
              <a:ext uri="{FF2B5EF4-FFF2-40B4-BE49-F238E27FC236}">
                <a16:creationId xmlns:a16="http://schemas.microsoft.com/office/drawing/2014/main" id="{BE870138-642C-7724-D1BD-101A40EE5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9101" y="5754643"/>
            <a:ext cx="13716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Waste Heat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61487C6-436C-9A48-375E-4EDEE3E10F85}"/>
              </a:ext>
            </a:extLst>
          </p:cNvPr>
          <p:cNvCxnSpPr>
            <a:cxnSpLocks/>
          </p:cNvCxnSpPr>
          <p:nvPr/>
        </p:nvCxnSpPr>
        <p:spPr>
          <a:xfrm flipV="1">
            <a:off x="2152953" y="5620481"/>
            <a:ext cx="2102579" cy="34197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Rectangle 35">
            <a:extLst>
              <a:ext uri="{FF2B5EF4-FFF2-40B4-BE49-F238E27FC236}">
                <a16:creationId xmlns:a16="http://schemas.microsoft.com/office/drawing/2014/main" id="{3A50F20D-2A57-9BCF-F960-B7A0FC1C9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406" y="5599689"/>
            <a:ext cx="1371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 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C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35">
            <a:extLst>
              <a:ext uri="{FF2B5EF4-FFF2-40B4-BE49-F238E27FC236}">
                <a16:creationId xmlns:a16="http://schemas.microsoft.com/office/drawing/2014/main" id="{DD683BE4-F326-EE39-86C4-27A948A6B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517" y="2393047"/>
            <a:ext cx="1371600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return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87AE7F-7441-F58C-205D-E8994029C1B9}"/>
              </a:ext>
            </a:extLst>
          </p:cNvPr>
          <p:cNvGrpSpPr/>
          <p:nvPr/>
        </p:nvGrpSpPr>
        <p:grpSpPr>
          <a:xfrm rot="16200000">
            <a:off x="7668255" y="5049689"/>
            <a:ext cx="269966" cy="338908"/>
            <a:chOff x="2778033" y="862875"/>
            <a:chExt cx="269966" cy="338908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C8059DC-90F4-D368-AE2E-89F07F2985B9}"/>
                </a:ext>
              </a:extLst>
            </p:cNvPr>
            <p:cNvSpPr/>
            <p:nvPr/>
          </p:nvSpPr>
          <p:spPr>
            <a:xfrm>
              <a:off x="2778034" y="1036320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CA6511F6-396B-D974-1630-C8092DD1135E}"/>
                </a:ext>
              </a:extLst>
            </p:cNvPr>
            <p:cNvSpPr/>
            <p:nvPr/>
          </p:nvSpPr>
          <p:spPr>
            <a:xfrm rot="10800000">
              <a:off x="2778033" y="862875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11650527-25D4-16D0-8DB4-3A2BA5BF76F8}"/>
                </a:ext>
              </a:extLst>
            </p:cNvPr>
            <p:cNvSpPr/>
            <p:nvPr/>
          </p:nvSpPr>
          <p:spPr>
            <a:xfrm rot="16200000">
              <a:off x="2869473" y="944585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4426F9D-6F9D-8C63-A62F-70D81376B32C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12959" y="2534604"/>
            <a:ext cx="664243" cy="540184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7AD2ECB-6D34-8E88-D63A-39A4C8EB1363}"/>
              </a:ext>
            </a:extLst>
          </p:cNvPr>
          <p:cNvCxnSpPr>
            <a:cxnSpLocks/>
          </p:cNvCxnSpPr>
          <p:nvPr/>
        </p:nvCxnSpPr>
        <p:spPr>
          <a:xfrm rot="10800000">
            <a:off x="859280" y="2887724"/>
            <a:ext cx="6774504" cy="2381452"/>
          </a:xfrm>
          <a:prstGeom prst="bentConnector3">
            <a:avLst>
              <a:gd name="adj1" fmla="val 103241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01863387-ECC3-28D9-655C-B8538C1A63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441003" y="2659046"/>
            <a:ext cx="2732756" cy="2896301"/>
          </a:xfrm>
          <a:prstGeom prst="bentConnector4">
            <a:avLst>
              <a:gd name="adj1" fmla="val -8365"/>
              <a:gd name="adj2" fmla="val 40701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ecision 32">
            <a:extLst>
              <a:ext uri="{FF2B5EF4-FFF2-40B4-BE49-F238E27FC236}">
                <a16:creationId xmlns:a16="http://schemas.microsoft.com/office/drawing/2014/main" id="{9716C637-B0E1-1998-F2A5-1CAE6A6C3BEE}"/>
              </a:ext>
            </a:extLst>
          </p:cNvPr>
          <p:cNvSpPr/>
          <p:nvPr/>
        </p:nvSpPr>
        <p:spPr>
          <a:xfrm>
            <a:off x="4158689" y="5303794"/>
            <a:ext cx="703633" cy="554021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AFB7B0E1-1663-8D95-22BB-AF374BC7EA9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64889" y="308008"/>
            <a:ext cx="928688" cy="6343199"/>
          </a:xfrm>
          <a:prstGeom prst="bentConnector4">
            <a:avLst>
              <a:gd name="adj1" fmla="val 258006"/>
              <a:gd name="adj2" fmla="val 99945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4D36CC-F35E-024B-25A5-91861C7509E3}"/>
              </a:ext>
            </a:extLst>
          </p:cNvPr>
          <p:cNvSpPr txBox="1"/>
          <p:nvPr/>
        </p:nvSpPr>
        <p:spPr>
          <a:xfrm>
            <a:off x="8846619" y="4880292"/>
            <a:ext cx="17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Tsink</a:t>
            </a:r>
            <a:r>
              <a:rPr lang="en-GB" dirty="0"/>
              <a:t>=125-170</a:t>
            </a:r>
            <a:endParaRPr lang="en-NL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D8BEE1-88AD-6022-A9EB-5846EEC87D46}"/>
              </a:ext>
            </a:extLst>
          </p:cNvPr>
          <p:cNvSpPr txBox="1"/>
          <p:nvPr/>
        </p:nvSpPr>
        <p:spPr>
          <a:xfrm>
            <a:off x="7835381" y="4217379"/>
            <a:ext cx="17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T=</a:t>
            </a:r>
            <a:r>
              <a:rPr lang="en-GB" dirty="0" err="1"/>
              <a:t>Tsink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B8B9CD-01E4-0080-D527-164A4B3073EB}"/>
              </a:ext>
            </a:extLst>
          </p:cNvPr>
          <p:cNvSpPr txBox="1"/>
          <p:nvPr/>
        </p:nvSpPr>
        <p:spPr>
          <a:xfrm>
            <a:off x="8940905" y="5302374"/>
            <a:ext cx="2299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MW=X</a:t>
            </a:r>
            <a:endParaRPr lang="en-NL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9A8D76-6410-AE11-1E49-E73617D951F7}"/>
              </a:ext>
            </a:extLst>
          </p:cNvPr>
          <p:cNvSpPr txBox="1"/>
          <p:nvPr/>
        </p:nvSpPr>
        <p:spPr>
          <a:xfrm>
            <a:off x="5654688" y="5231448"/>
            <a:ext cx="2299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MW=Y-X</a:t>
            </a:r>
            <a:endParaRPr lang="en-NL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7D96DB-31B5-F8B8-F49C-8D4E258AF020}"/>
              </a:ext>
            </a:extLst>
          </p:cNvPr>
          <p:cNvSpPr txBox="1"/>
          <p:nvPr/>
        </p:nvSpPr>
        <p:spPr>
          <a:xfrm>
            <a:off x="7837956" y="4478182"/>
            <a:ext cx="2662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MW=Y (max heat output)</a:t>
            </a:r>
            <a:endParaRPr lang="en-NL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DFCAC0-12EA-F1CB-4FD6-8F6D294F4338}"/>
              </a:ext>
            </a:extLst>
          </p:cNvPr>
          <p:cNvSpPr txBox="1"/>
          <p:nvPr/>
        </p:nvSpPr>
        <p:spPr>
          <a:xfrm>
            <a:off x="5607771" y="5468445"/>
            <a:ext cx="17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T=</a:t>
            </a:r>
            <a:r>
              <a:rPr lang="en-GB" dirty="0" err="1"/>
              <a:t>Tsink</a:t>
            </a:r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61BA3E-31DB-F4BD-BAE0-E8CD8F9E776F}"/>
              </a:ext>
            </a:extLst>
          </p:cNvPr>
          <p:cNvSpPr txBox="1"/>
          <p:nvPr/>
        </p:nvSpPr>
        <p:spPr>
          <a:xfrm>
            <a:off x="1248968" y="2810878"/>
            <a:ext cx="507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95</a:t>
            </a:r>
            <a:endParaRPr lang="en-N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BD43F4-2E3A-4C29-0D36-68FFEAA85959}"/>
              </a:ext>
            </a:extLst>
          </p:cNvPr>
          <p:cNvSpPr txBox="1"/>
          <p:nvPr/>
        </p:nvSpPr>
        <p:spPr>
          <a:xfrm>
            <a:off x="2613060" y="3490397"/>
            <a:ext cx="55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95</a:t>
            </a:r>
            <a:endParaRPr lang="en-NL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6BD106E-BC10-66EA-E854-217C621D3771}"/>
              </a:ext>
            </a:extLst>
          </p:cNvPr>
          <p:cNvCxnSpPr>
            <a:endCxn id="10" idx="3"/>
          </p:cNvCxnSpPr>
          <p:nvPr/>
        </p:nvCxnSpPr>
        <p:spPr>
          <a:xfrm flipV="1">
            <a:off x="1359230" y="3953635"/>
            <a:ext cx="1" cy="3082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2">
            <a:extLst>
              <a:ext uri="{FF2B5EF4-FFF2-40B4-BE49-F238E27FC236}">
                <a16:creationId xmlns:a16="http://schemas.microsoft.com/office/drawing/2014/main" id="{6E43D018-5B64-0022-28B6-D7D850223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90" y="4184165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l-NL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Fresh water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8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Magnetic Disk 44">
            <a:extLst>
              <a:ext uri="{FF2B5EF4-FFF2-40B4-BE49-F238E27FC236}">
                <a16:creationId xmlns:a16="http://schemas.microsoft.com/office/drawing/2014/main" id="{759DA43B-E9CC-E9A3-55DF-5DA83679B0B8}"/>
              </a:ext>
            </a:extLst>
          </p:cNvPr>
          <p:cNvSpPr/>
          <p:nvPr/>
        </p:nvSpPr>
        <p:spPr>
          <a:xfrm>
            <a:off x="10612532" y="4402045"/>
            <a:ext cx="1310195" cy="1422401"/>
          </a:xfrm>
          <a:prstGeom prst="flowChartMagneticDis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860CCB8B-D1DE-1AAA-94C2-DA3EBB53C204}"/>
              </a:ext>
            </a:extLst>
          </p:cNvPr>
          <p:cNvSpPr/>
          <p:nvPr/>
        </p:nvSpPr>
        <p:spPr>
          <a:xfrm>
            <a:off x="682672" y="2537311"/>
            <a:ext cx="1449783" cy="1738164"/>
          </a:xfrm>
          <a:prstGeom prst="flowChartMagneticDis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5F6E08-43FC-F1C9-9DA6-11BAC21548A6}"/>
              </a:ext>
            </a:extLst>
          </p:cNvPr>
          <p:cNvSpPr/>
          <p:nvPr/>
        </p:nvSpPr>
        <p:spPr>
          <a:xfrm>
            <a:off x="3877749" y="2183705"/>
            <a:ext cx="4581908" cy="2694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50162C-1D65-98B7-500C-BA230982A2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62F90-D629-BBBF-EE5A-2FAB2D0B3D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3229" y="868932"/>
            <a:ext cx="8387436" cy="697255"/>
          </a:xfrm>
        </p:spPr>
        <p:txBody>
          <a:bodyPr/>
          <a:lstStyle/>
          <a:p>
            <a:r>
              <a:rPr lang="en-GB" dirty="0"/>
              <a:t>Process flow and modelling approach combined</a:t>
            </a:r>
            <a:endParaRPr lang="en-NL" dirty="0"/>
          </a:p>
        </p:txBody>
      </p:sp>
      <p:sp>
        <p:nvSpPr>
          <p:cNvPr id="6" name="Cylinder 1">
            <a:extLst>
              <a:ext uri="{FF2B5EF4-FFF2-40B4-BE49-F238E27FC236}">
                <a16:creationId xmlns:a16="http://schemas.microsoft.com/office/drawing/2014/main" id="{C7845859-5974-263A-A000-9218FF1FD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022" y="3169727"/>
            <a:ext cx="622300" cy="1092200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Evaporator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Flowchart: Connector 2">
            <a:extLst>
              <a:ext uri="{FF2B5EF4-FFF2-40B4-BE49-F238E27FC236}">
                <a16:creationId xmlns:a16="http://schemas.microsoft.com/office/drawing/2014/main" id="{66306C47-A248-10CE-48F4-5924BB91C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6514" y="2287953"/>
            <a:ext cx="869950" cy="647700"/>
          </a:xfrm>
          <a:prstGeom prst="flowChartConnector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Compressor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rrow: Left-Right-Up 3">
            <a:extLst>
              <a:ext uri="{FF2B5EF4-FFF2-40B4-BE49-F238E27FC236}">
                <a16:creationId xmlns:a16="http://schemas.microsoft.com/office/drawing/2014/main" id="{37F4E29E-C2B9-0B01-6F40-0A3E593C6760}"/>
              </a:ext>
            </a:extLst>
          </p:cNvPr>
          <p:cNvSpPr>
            <a:spLocks/>
          </p:cNvSpPr>
          <p:nvPr/>
        </p:nvSpPr>
        <p:spPr bwMode="auto">
          <a:xfrm>
            <a:off x="5575977" y="4042852"/>
            <a:ext cx="1282700" cy="755650"/>
          </a:xfrm>
          <a:custGeom>
            <a:avLst/>
            <a:gdLst>
              <a:gd name="T0" fmla="*/ 0 w 1282700"/>
              <a:gd name="T1" fmla="*/ 566738 h 755650"/>
              <a:gd name="T2" fmla="*/ 188913 w 1282700"/>
              <a:gd name="T3" fmla="*/ 377825 h 755650"/>
              <a:gd name="T4" fmla="*/ 188913 w 1282700"/>
              <a:gd name="T5" fmla="*/ 418305 h 755650"/>
              <a:gd name="T6" fmla="*/ 492918 w 1282700"/>
              <a:gd name="T7" fmla="*/ 418305 h 755650"/>
              <a:gd name="T8" fmla="*/ 492918 w 1282700"/>
              <a:gd name="T9" fmla="*/ 188913 h 755650"/>
              <a:gd name="T10" fmla="*/ 452438 w 1282700"/>
              <a:gd name="T11" fmla="*/ 188913 h 755650"/>
              <a:gd name="T12" fmla="*/ 641350 w 1282700"/>
              <a:gd name="T13" fmla="*/ 0 h 755650"/>
              <a:gd name="T14" fmla="*/ 830263 w 1282700"/>
              <a:gd name="T15" fmla="*/ 188913 h 755650"/>
              <a:gd name="T16" fmla="*/ 789782 w 1282700"/>
              <a:gd name="T17" fmla="*/ 188913 h 755650"/>
              <a:gd name="T18" fmla="*/ 789782 w 1282700"/>
              <a:gd name="T19" fmla="*/ 418305 h 755650"/>
              <a:gd name="T20" fmla="*/ 1093788 w 1282700"/>
              <a:gd name="T21" fmla="*/ 418305 h 755650"/>
              <a:gd name="T22" fmla="*/ 1093788 w 1282700"/>
              <a:gd name="T23" fmla="*/ 377825 h 755650"/>
              <a:gd name="T24" fmla="*/ 1282700 w 1282700"/>
              <a:gd name="T25" fmla="*/ 566738 h 755650"/>
              <a:gd name="T26" fmla="*/ 1093788 w 1282700"/>
              <a:gd name="T27" fmla="*/ 755650 h 755650"/>
              <a:gd name="T28" fmla="*/ 1093788 w 1282700"/>
              <a:gd name="T29" fmla="*/ 715170 h 755650"/>
              <a:gd name="T30" fmla="*/ 188913 w 1282700"/>
              <a:gd name="T31" fmla="*/ 715170 h 755650"/>
              <a:gd name="T32" fmla="*/ 188913 w 1282700"/>
              <a:gd name="T33" fmla="*/ 755650 h 755650"/>
              <a:gd name="T34" fmla="*/ 0 w 1282700"/>
              <a:gd name="T35" fmla="*/ 566738 h 75565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282700"/>
              <a:gd name="T55" fmla="*/ 0 h 755650"/>
              <a:gd name="T56" fmla="*/ 1282700 w 1282700"/>
              <a:gd name="T57" fmla="*/ 755650 h 75565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282700" h="755650">
                <a:moveTo>
                  <a:pt x="0" y="566738"/>
                </a:moveTo>
                <a:lnTo>
                  <a:pt x="188913" y="377825"/>
                </a:lnTo>
                <a:lnTo>
                  <a:pt x="188913" y="418305"/>
                </a:lnTo>
                <a:lnTo>
                  <a:pt x="492918" y="418305"/>
                </a:lnTo>
                <a:lnTo>
                  <a:pt x="492918" y="188913"/>
                </a:lnTo>
                <a:lnTo>
                  <a:pt x="452438" y="188913"/>
                </a:lnTo>
                <a:lnTo>
                  <a:pt x="641350" y="0"/>
                </a:lnTo>
                <a:lnTo>
                  <a:pt x="830263" y="188913"/>
                </a:lnTo>
                <a:lnTo>
                  <a:pt x="789782" y="188913"/>
                </a:lnTo>
                <a:lnTo>
                  <a:pt x="789782" y="418305"/>
                </a:lnTo>
                <a:lnTo>
                  <a:pt x="1093788" y="418305"/>
                </a:lnTo>
                <a:lnTo>
                  <a:pt x="1093788" y="377825"/>
                </a:lnTo>
                <a:lnTo>
                  <a:pt x="1282700" y="566738"/>
                </a:lnTo>
                <a:lnTo>
                  <a:pt x="1093788" y="755650"/>
                </a:lnTo>
                <a:lnTo>
                  <a:pt x="1093788" y="715170"/>
                </a:lnTo>
                <a:lnTo>
                  <a:pt x="188913" y="715170"/>
                </a:lnTo>
                <a:lnTo>
                  <a:pt x="188913" y="755650"/>
                </a:lnTo>
                <a:lnTo>
                  <a:pt x="0" y="56673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nl-NL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Exp. valve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ylinder 4">
            <a:extLst>
              <a:ext uri="{FF2B5EF4-FFF2-40B4-BE49-F238E27FC236}">
                <a16:creationId xmlns:a16="http://schemas.microsoft.com/office/drawing/2014/main" id="{968314B2-00ED-0381-F33A-0E05B1FCF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089" y="2935653"/>
            <a:ext cx="622300" cy="1265314"/>
          </a:xfrm>
          <a:prstGeom prst="can">
            <a:avLst>
              <a:gd name="adj" fmla="val 25002"/>
            </a:avLst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Condenser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lowchart: Magnetic Disk 5">
            <a:extLst>
              <a:ext uri="{FF2B5EF4-FFF2-40B4-BE49-F238E27FC236}">
                <a16:creationId xmlns:a16="http://schemas.microsoft.com/office/drawing/2014/main" id="{083DDDF3-69CF-2609-081D-11D7F572D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056" y="2740785"/>
            <a:ext cx="1022350" cy="1212850"/>
          </a:xfrm>
          <a:prstGeom prst="flowChartMagneticDisk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</a:t>
            </a:r>
            <a:endParaRPr kumimoji="0" lang="en-GB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storage</a:t>
            </a:r>
            <a:endParaRPr kumimoji="0" lang="en-GB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55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FE89A607-EA65-6CB9-73BC-5EE9666C9812}"/>
              </a:ext>
            </a:extLst>
          </p:cNvPr>
          <p:cNvCxnSpPr/>
          <p:nvPr/>
        </p:nvCxnSpPr>
        <p:spPr>
          <a:xfrm flipV="1">
            <a:off x="4544737" y="2548062"/>
            <a:ext cx="1105535" cy="69024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D4227AB8-3FCE-99B4-024A-36D5530CE008}"/>
              </a:ext>
            </a:extLst>
          </p:cNvPr>
          <p:cNvCxnSpPr/>
          <p:nvPr/>
        </p:nvCxnSpPr>
        <p:spPr>
          <a:xfrm flipH="1" flipV="1">
            <a:off x="4522512" y="3983797"/>
            <a:ext cx="1033780" cy="63627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E3AB9881-3692-6AFC-664C-F1FFAC814F37}"/>
              </a:ext>
            </a:extLst>
          </p:cNvPr>
          <p:cNvCxnSpPr/>
          <p:nvPr/>
        </p:nvCxnSpPr>
        <p:spPr>
          <a:xfrm>
            <a:off x="6557687" y="2626802"/>
            <a:ext cx="965835" cy="79629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014E4BD0-4D33-B2F3-E899-C95CAD7F61E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46613" y="3993969"/>
            <a:ext cx="645477" cy="61593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 Box 2">
            <a:extLst>
              <a:ext uri="{FF2B5EF4-FFF2-40B4-BE49-F238E27FC236}">
                <a16:creationId xmlns:a16="http://schemas.microsoft.com/office/drawing/2014/main" id="{C17F0E6F-3820-2C5E-3B1A-07D2CC1CC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771" y="3423092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Flowchart: Magnetic Disk 30">
            <a:extLst>
              <a:ext uri="{FF2B5EF4-FFF2-40B4-BE49-F238E27FC236}">
                <a16:creationId xmlns:a16="http://schemas.microsoft.com/office/drawing/2014/main" id="{47260C3E-5AB8-F47E-7994-5D079D4C4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4901" y="4798502"/>
            <a:ext cx="1031875" cy="885825"/>
          </a:xfrm>
          <a:prstGeom prst="flowChartMagneticDisk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" name="Verbindingslijn: gebogen 50">
            <a:extLst>
              <a:ext uri="{FF2B5EF4-FFF2-40B4-BE49-F238E27FC236}">
                <a16:creationId xmlns:a16="http://schemas.microsoft.com/office/drawing/2014/main" id="{17D9BDA9-822B-8725-87CC-4FC5125CB576}"/>
              </a:ext>
            </a:extLst>
          </p:cNvPr>
          <p:cNvCxnSpPr>
            <a:cxnSpLocks/>
            <a:stCxn id="9" idx="3"/>
            <a:endCxn id="16" idx="2"/>
          </p:cNvCxnSpPr>
          <p:nvPr/>
        </p:nvCxnSpPr>
        <p:spPr>
          <a:xfrm rot="16200000" flipH="1">
            <a:off x="8743846" y="3260360"/>
            <a:ext cx="1040448" cy="292166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t 46">
                <a:extLst>
                  <a:ext uri="{FF2B5EF4-FFF2-40B4-BE49-F238E27FC236}">
                    <a16:creationId xmlns:a16="http://schemas.microsoft.com/office/drawing/2014/main" id="{45E42FE8-A621-E931-CBF0-DF2D29772104}"/>
                  </a:ext>
                </a:extLst>
              </p14:cNvPr>
              <p14:cNvContentPartPr/>
              <p14:nvPr/>
            </p14:nvContentPartPr>
            <p14:xfrm>
              <a:off x="11543246" y="3601089"/>
              <a:ext cx="360" cy="360"/>
            </p14:xfrm>
          </p:contentPart>
        </mc:Choice>
        <mc:Fallback xmlns="">
          <p:pic>
            <p:nvPicPr>
              <p:cNvPr id="18" name="Inkt 46">
                <a:extLst>
                  <a:ext uri="{FF2B5EF4-FFF2-40B4-BE49-F238E27FC236}">
                    <a16:creationId xmlns:a16="http://schemas.microsoft.com/office/drawing/2014/main" id="{45E42FE8-A621-E931-CBF0-DF2D297721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34246" y="3592089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" name="Verbindingslijn: gebogen 18">
            <a:extLst>
              <a:ext uri="{FF2B5EF4-FFF2-40B4-BE49-F238E27FC236}">
                <a16:creationId xmlns:a16="http://schemas.microsoft.com/office/drawing/2014/main" id="{C32E5F73-B836-3034-AB2F-36E45E7D13FE}"/>
              </a:ext>
            </a:extLst>
          </p:cNvPr>
          <p:cNvCxnSpPr>
            <a:cxnSpLocks/>
            <a:stCxn id="16" idx="1"/>
            <a:endCxn id="9" idx="1"/>
          </p:cNvCxnSpPr>
          <p:nvPr/>
        </p:nvCxnSpPr>
        <p:spPr>
          <a:xfrm rot="16200000" flipV="1">
            <a:off x="8590615" y="2148278"/>
            <a:ext cx="1862849" cy="3437600"/>
          </a:xfrm>
          <a:prstGeom prst="bentConnector3">
            <a:avLst>
              <a:gd name="adj1" fmla="val 112272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DA06396F-4BAB-5BB2-C986-5742F72EE3A8}"/>
              </a:ext>
            </a:extLst>
          </p:cNvPr>
          <p:cNvCxnSpPr>
            <a:cxnSpLocks/>
          </p:cNvCxnSpPr>
          <p:nvPr/>
        </p:nvCxnSpPr>
        <p:spPr>
          <a:xfrm rot="5400000" flipH="1">
            <a:off x="7110035" y="1460293"/>
            <a:ext cx="1422400" cy="7025667"/>
          </a:xfrm>
          <a:prstGeom prst="bentConnector3">
            <a:avLst>
              <a:gd name="adj1" fmla="val -16071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35">
            <a:extLst>
              <a:ext uri="{FF2B5EF4-FFF2-40B4-BE49-F238E27FC236}">
                <a16:creationId xmlns:a16="http://schemas.microsoft.com/office/drawing/2014/main" id="{BE870138-642C-7724-D1BD-101A40EE5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9101" y="5754643"/>
            <a:ext cx="13716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Waste Heat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25-75 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35">
            <a:extLst>
              <a:ext uri="{FF2B5EF4-FFF2-40B4-BE49-F238E27FC236}">
                <a16:creationId xmlns:a16="http://schemas.microsoft.com/office/drawing/2014/main" id="{DD683BE4-F326-EE39-86C4-27A948A6B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517" y="2393047"/>
            <a:ext cx="1371600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return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kumimoji="0" lang="nl-NL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nl-NL" altLang="nl-N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87AE7F-7441-F58C-205D-E8994029C1B9}"/>
              </a:ext>
            </a:extLst>
          </p:cNvPr>
          <p:cNvGrpSpPr/>
          <p:nvPr/>
        </p:nvGrpSpPr>
        <p:grpSpPr>
          <a:xfrm rot="16200000">
            <a:off x="7668255" y="5049689"/>
            <a:ext cx="269966" cy="338908"/>
            <a:chOff x="2778033" y="862875"/>
            <a:chExt cx="269966" cy="338908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C8059DC-90F4-D368-AE2E-89F07F2985B9}"/>
                </a:ext>
              </a:extLst>
            </p:cNvPr>
            <p:cNvSpPr/>
            <p:nvPr/>
          </p:nvSpPr>
          <p:spPr>
            <a:xfrm>
              <a:off x="2778034" y="1036320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CA6511F6-396B-D974-1630-C8092DD1135E}"/>
                </a:ext>
              </a:extLst>
            </p:cNvPr>
            <p:cNvSpPr/>
            <p:nvPr/>
          </p:nvSpPr>
          <p:spPr>
            <a:xfrm rot="10800000">
              <a:off x="2778033" y="862875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11650527-25D4-16D0-8DB4-3A2BA5BF76F8}"/>
                </a:ext>
              </a:extLst>
            </p:cNvPr>
            <p:cNvSpPr/>
            <p:nvPr/>
          </p:nvSpPr>
          <p:spPr>
            <a:xfrm rot="16200000">
              <a:off x="2869473" y="944585"/>
              <a:ext cx="191589" cy="165463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4426F9D-6F9D-8C63-A62F-70D81376B32C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12959" y="2534604"/>
            <a:ext cx="664243" cy="540184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7AD2ECB-6D34-8E88-D63A-39A4C8EB1363}"/>
              </a:ext>
            </a:extLst>
          </p:cNvPr>
          <p:cNvCxnSpPr>
            <a:cxnSpLocks/>
          </p:cNvCxnSpPr>
          <p:nvPr/>
        </p:nvCxnSpPr>
        <p:spPr>
          <a:xfrm rot="10800000">
            <a:off x="859280" y="2887724"/>
            <a:ext cx="6774504" cy="2381452"/>
          </a:xfrm>
          <a:prstGeom prst="bentConnector3">
            <a:avLst>
              <a:gd name="adj1" fmla="val 103241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01863387-ECC3-28D9-655C-B8538C1A63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441003" y="2659046"/>
            <a:ext cx="2732756" cy="2896301"/>
          </a:xfrm>
          <a:prstGeom prst="bentConnector4">
            <a:avLst>
              <a:gd name="adj1" fmla="val -8365"/>
              <a:gd name="adj2" fmla="val 40701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ecision 32">
            <a:extLst>
              <a:ext uri="{FF2B5EF4-FFF2-40B4-BE49-F238E27FC236}">
                <a16:creationId xmlns:a16="http://schemas.microsoft.com/office/drawing/2014/main" id="{9716C637-B0E1-1998-F2A5-1CAE6A6C3BEE}"/>
              </a:ext>
            </a:extLst>
          </p:cNvPr>
          <p:cNvSpPr/>
          <p:nvPr/>
        </p:nvSpPr>
        <p:spPr>
          <a:xfrm>
            <a:off x="4158689" y="5303794"/>
            <a:ext cx="703633" cy="554021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AFB7B0E1-1663-8D95-22BB-AF374BC7EA9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64889" y="308008"/>
            <a:ext cx="928688" cy="6343199"/>
          </a:xfrm>
          <a:prstGeom prst="bentConnector4">
            <a:avLst>
              <a:gd name="adj1" fmla="val 258006"/>
              <a:gd name="adj2" fmla="val 99945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4D36CC-F35E-024B-25A5-91861C7509E3}"/>
              </a:ext>
            </a:extLst>
          </p:cNvPr>
          <p:cNvSpPr txBox="1"/>
          <p:nvPr/>
        </p:nvSpPr>
        <p:spPr>
          <a:xfrm>
            <a:off x="8846619" y="4880292"/>
            <a:ext cx="17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Tsink</a:t>
            </a:r>
            <a:r>
              <a:rPr lang="en-GB" dirty="0"/>
              <a:t>=125-170</a:t>
            </a:r>
            <a:endParaRPr lang="en-NL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D8BEE1-88AD-6022-A9EB-5846EEC87D46}"/>
              </a:ext>
            </a:extLst>
          </p:cNvPr>
          <p:cNvSpPr txBox="1"/>
          <p:nvPr/>
        </p:nvSpPr>
        <p:spPr>
          <a:xfrm>
            <a:off x="7835381" y="4217379"/>
            <a:ext cx="17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T=</a:t>
            </a:r>
            <a:r>
              <a:rPr lang="en-GB" dirty="0" err="1"/>
              <a:t>Tsink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B8B9CD-01E4-0080-D527-164A4B3073EB}"/>
              </a:ext>
            </a:extLst>
          </p:cNvPr>
          <p:cNvSpPr txBox="1"/>
          <p:nvPr/>
        </p:nvSpPr>
        <p:spPr>
          <a:xfrm>
            <a:off x="8940905" y="5302374"/>
            <a:ext cx="2299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MW=X</a:t>
            </a:r>
            <a:endParaRPr lang="en-NL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9A8D76-6410-AE11-1E49-E73617D951F7}"/>
              </a:ext>
            </a:extLst>
          </p:cNvPr>
          <p:cNvSpPr txBox="1"/>
          <p:nvPr/>
        </p:nvSpPr>
        <p:spPr>
          <a:xfrm>
            <a:off x="5654688" y="5231448"/>
            <a:ext cx="2299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MW=Y-X</a:t>
            </a:r>
            <a:endParaRPr lang="en-NL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7D96DB-31B5-F8B8-F49C-8D4E258AF020}"/>
              </a:ext>
            </a:extLst>
          </p:cNvPr>
          <p:cNvSpPr txBox="1"/>
          <p:nvPr/>
        </p:nvSpPr>
        <p:spPr>
          <a:xfrm>
            <a:off x="7837956" y="4478182"/>
            <a:ext cx="2662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MW=Y (max heat output)</a:t>
            </a:r>
            <a:endParaRPr lang="en-NL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DFCAC0-12EA-F1CB-4FD6-8F6D294F4338}"/>
              </a:ext>
            </a:extLst>
          </p:cNvPr>
          <p:cNvSpPr txBox="1"/>
          <p:nvPr/>
        </p:nvSpPr>
        <p:spPr>
          <a:xfrm>
            <a:off x="5607771" y="5468445"/>
            <a:ext cx="171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T=</a:t>
            </a:r>
            <a:r>
              <a:rPr lang="en-GB" dirty="0" err="1"/>
              <a:t>Tsink</a:t>
            </a:r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61BA3E-31DB-F4BD-BAE0-E8CD8F9E776F}"/>
              </a:ext>
            </a:extLst>
          </p:cNvPr>
          <p:cNvSpPr txBox="1"/>
          <p:nvPr/>
        </p:nvSpPr>
        <p:spPr>
          <a:xfrm>
            <a:off x="1248968" y="2810878"/>
            <a:ext cx="507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95</a:t>
            </a:r>
            <a:endParaRPr lang="en-N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BD43F4-2E3A-4C29-0D36-68FFEAA85959}"/>
              </a:ext>
            </a:extLst>
          </p:cNvPr>
          <p:cNvSpPr txBox="1"/>
          <p:nvPr/>
        </p:nvSpPr>
        <p:spPr>
          <a:xfrm>
            <a:off x="2613060" y="3490397"/>
            <a:ext cx="55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95</a:t>
            </a:r>
            <a:endParaRPr lang="en-NL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6BD106E-BC10-66EA-E854-217C621D3771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1359230" y="3953635"/>
            <a:ext cx="1" cy="3082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2">
            <a:extLst>
              <a:ext uri="{FF2B5EF4-FFF2-40B4-BE49-F238E27FC236}">
                <a16:creationId xmlns:a16="http://schemas.microsoft.com/office/drawing/2014/main" id="{6E43D018-5B64-0022-28B6-D7D850223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90" y="4184165"/>
            <a:ext cx="1062037" cy="250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l-NL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Fresh water</a:t>
            </a:r>
            <a:endParaRPr kumimoji="0" lang="en-GB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D7F8D8ED-2C43-C01B-E22B-8EA7CB1A0472}"/>
              </a:ext>
            </a:extLst>
          </p:cNvPr>
          <p:cNvCxnSpPr>
            <a:cxnSpLocks/>
          </p:cNvCxnSpPr>
          <p:nvPr/>
        </p:nvCxnSpPr>
        <p:spPr>
          <a:xfrm>
            <a:off x="7799248" y="4217379"/>
            <a:ext cx="2813284" cy="1136747"/>
          </a:xfrm>
          <a:prstGeom prst="bentConnector3">
            <a:avLst>
              <a:gd name="adj1" fmla="val 632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63D3BBBF-C3B0-DBE2-36C1-A1697480E118}"/>
              </a:ext>
            </a:extLst>
          </p:cNvPr>
          <p:cNvCxnSpPr>
            <a:endCxn id="33" idx="2"/>
          </p:cNvCxnSpPr>
          <p:nvPr/>
        </p:nvCxnSpPr>
        <p:spPr>
          <a:xfrm rot="10800000">
            <a:off x="4510507" y="5857815"/>
            <a:ext cx="6900195" cy="127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7321C456-631C-07BF-647C-1029C819F678}"/>
              </a:ext>
            </a:extLst>
          </p:cNvPr>
          <p:cNvCxnSpPr>
            <a:cxnSpLocks/>
            <a:stCxn id="22" idx="0"/>
          </p:cNvCxnSpPr>
          <p:nvPr/>
        </p:nvCxnSpPr>
        <p:spPr>
          <a:xfrm rot="16200000" flipV="1">
            <a:off x="7677992" y="2707733"/>
            <a:ext cx="70314" cy="602350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F743C9F2-4F8B-E5E0-5EFE-A7F3BD240032}"/>
              </a:ext>
            </a:extLst>
          </p:cNvPr>
          <p:cNvCxnSpPr>
            <a:cxnSpLocks/>
            <a:stCxn id="5" idx="1"/>
            <a:endCxn id="33" idx="1"/>
          </p:cNvCxnSpPr>
          <p:nvPr/>
        </p:nvCxnSpPr>
        <p:spPr>
          <a:xfrm rot="16200000" flipH="1">
            <a:off x="1261379" y="2683496"/>
            <a:ext cx="3043494" cy="2751125"/>
          </a:xfrm>
          <a:prstGeom prst="bentConnector4">
            <a:avLst>
              <a:gd name="adj1" fmla="val -7511"/>
              <a:gd name="adj2" fmla="val 63174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94C9B997-0D81-2271-8511-804178DB84AF}"/>
              </a:ext>
            </a:extLst>
          </p:cNvPr>
          <p:cNvCxnSpPr>
            <a:cxnSpLocks/>
          </p:cNvCxnSpPr>
          <p:nvPr/>
        </p:nvCxnSpPr>
        <p:spPr>
          <a:xfrm rot="10800000">
            <a:off x="639820" y="2844941"/>
            <a:ext cx="6985390" cy="2491496"/>
          </a:xfrm>
          <a:prstGeom prst="bentConnector3">
            <a:avLst>
              <a:gd name="adj1" fmla="val 104213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CE01C05-68AA-1978-D78C-CBB341DBCE0F}"/>
              </a:ext>
            </a:extLst>
          </p:cNvPr>
          <p:cNvCxnSpPr>
            <a:stCxn id="33" idx="0"/>
          </p:cNvCxnSpPr>
          <p:nvPr/>
        </p:nvCxnSpPr>
        <p:spPr>
          <a:xfrm flipV="1">
            <a:off x="4510506" y="4184165"/>
            <a:ext cx="1" cy="11196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131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887DC2-2486-F280-6562-683A966F3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5DC6D-5825-E9AA-C639-2C6829038F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Simplification for the </a:t>
            </a:r>
            <a:r>
              <a:rPr lang="en-GB" dirty="0" err="1"/>
              <a:t>Modeling</a:t>
            </a:r>
            <a:r>
              <a:rPr lang="en-GB" dirty="0"/>
              <a:t> approach</a:t>
            </a:r>
            <a:endParaRPr lang="en-NL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5D7685-0447-6CFE-1D53-F9664828B264}"/>
              </a:ext>
            </a:extLst>
          </p:cNvPr>
          <p:cNvSpPr/>
          <p:nvPr/>
        </p:nvSpPr>
        <p:spPr>
          <a:xfrm>
            <a:off x="5431362" y="3259686"/>
            <a:ext cx="1430867" cy="6265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Heat pump</a:t>
            </a:r>
            <a:endParaRPr lang="en-NL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D01007-D109-7A26-3B91-3E098CB288DB}"/>
              </a:ext>
            </a:extLst>
          </p:cNvPr>
          <p:cNvSpPr/>
          <p:nvPr/>
        </p:nvSpPr>
        <p:spPr>
          <a:xfrm>
            <a:off x="8267695" y="3196187"/>
            <a:ext cx="2099734" cy="753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Process</a:t>
            </a:r>
            <a:endParaRPr lang="en-NL" dirty="0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C7C3A147-8EA6-9756-BA53-800D8DC82905}"/>
              </a:ext>
            </a:extLst>
          </p:cNvPr>
          <p:cNvSpPr/>
          <p:nvPr/>
        </p:nvSpPr>
        <p:spPr>
          <a:xfrm>
            <a:off x="2070097" y="3234287"/>
            <a:ext cx="1261529" cy="1032932"/>
          </a:xfrm>
          <a:prstGeom prst="flowChartMagneticDis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Storage</a:t>
            </a:r>
            <a:endParaRPr lang="en-NL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6C05954-8A8A-FFE1-70EA-0B30BEAD2930}"/>
              </a:ext>
            </a:extLst>
          </p:cNvPr>
          <p:cNvCxnSpPr>
            <a:cxnSpLocks/>
          </p:cNvCxnSpPr>
          <p:nvPr/>
        </p:nvCxnSpPr>
        <p:spPr>
          <a:xfrm>
            <a:off x="6091763" y="298452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7B92719-D2F5-8E2D-39DE-6DDF452E0744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6862229" y="3572953"/>
            <a:ext cx="1405466" cy="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A7D2AC-4EA3-E826-55F0-6D378D04A21B}"/>
              </a:ext>
            </a:extLst>
          </p:cNvPr>
          <p:cNvCxnSpPr>
            <a:cxnSpLocks/>
          </p:cNvCxnSpPr>
          <p:nvPr/>
        </p:nvCxnSpPr>
        <p:spPr>
          <a:xfrm flipV="1">
            <a:off x="7488763" y="2556953"/>
            <a:ext cx="0" cy="103293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5E44B99-83B0-A749-3858-2E8C74AF2865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27863" y="2556953"/>
            <a:ext cx="4660900" cy="702733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3CA662B7-5A10-ECEC-BEEC-111580396E35}"/>
              </a:ext>
            </a:extLst>
          </p:cNvPr>
          <p:cNvCxnSpPr>
            <a:cxnSpLocks/>
          </p:cNvCxnSpPr>
          <p:nvPr/>
        </p:nvCxnSpPr>
        <p:spPr>
          <a:xfrm rot="5400000" flipH="1">
            <a:off x="7846480" y="2317768"/>
            <a:ext cx="63500" cy="3170766"/>
          </a:xfrm>
          <a:prstGeom prst="bentConnector3">
            <a:avLst>
              <a:gd name="adj1" fmla="val -893334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owchart: Decision 13">
            <a:extLst>
              <a:ext uri="{FF2B5EF4-FFF2-40B4-BE49-F238E27FC236}">
                <a16:creationId xmlns:a16="http://schemas.microsoft.com/office/drawing/2014/main" id="{8ABFF9D9-5300-291A-77D6-8F788E827074}"/>
              </a:ext>
            </a:extLst>
          </p:cNvPr>
          <p:cNvSpPr/>
          <p:nvPr/>
        </p:nvSpPr>
        <p:spPr>
          <a:xfrm>
            <a:off x="5964763" y="4394221"/>
            <a:ext cx="355600" cy="245532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4F417BD-66A1-FC05-81E7-B64EA84E240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7931" y="2760154"/>
            <a:ext cx="249768" cy="3263901"/>
          </a:xfrm>
          <a:prstGeom prst="bentConnector2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6C08F06-E9C5-C6BD-6A38-FD55D97AA596}"/>
              </a:ext>
            </a:extLst>
          </p:cNvPr>
          <p:cNvSpPr txBox="1"/>
          <p:nvPr/>
        </p:nvSpPr>
        <p:spPr>
          <a:xfrm>
            <a:off x="6863295" y="3617736"/>
            <a:ext cx="867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31MW</a:t>
            </a:r>
          </a:p>
          <a:p>
            <a:r>
              <a:rPr lang="en-GB" sz="1200" dirty="0"/>
              <a:t>140 C</a:t>
            </a:r>
            <a:endParaRPr lang="en-NL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CF5B14-6DE7-007F-515A-B3AE0360ED49}"/>
              </a:ext>
            </a:extLst>
          </p:cNvPr>
          <p:cNvSpPr txBox="1"/>
          <p:nvPr/>
        </p:nvSpPr>
        <p:spPr>
          <a:xfrm>
            <a:off x="9497486" y="3993422"/>
            <a:ext cx="867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MW</a:t>
            </a:r>
          </a:p>
          <a:p>
            <a:r>
              <a:rPr lang="en-GB" sz="1200" dirty="0"/>
              <a:t>60 C</a:t>
            </a:r>
            <a:endParaRPr lang="en-NL" sz="1200" dirty="0"/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48854D8D-BAE9-462E-604E-C3D07582E65C}"/>
              </a:ext>
            </a:extLst>
          </p:cNvPr>
          <p:cNvSpPr/>
          <p:nvPr/>
        </p:nvSpPr>
        <p:spPr>
          <a:xfrm>
            <a:off x="6368836" y="4457721"/>
            <a:ext cx="45719" cy="592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3DF1A1-577D-BCF5-A4F6-8B6D40F7DCC5}"/>
              </a:ext>
            </a:extLst>
          </p:cNvPr>
          <p:cNvSpPr txBox="1"/>
          <p:nvPr/>
        </p:nvSpPr>
        <p:spPr>
          <a:xfrm>
            <a:off x="7357529" y="4690034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42 kg/s</a:t>
            </a:r>
            <a:endParaRPr lang="en-NL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326C42-A981-A171-3F8C-9953C0E67D89}"/>
              </a:ext>
            </a:extLst>
          </p:cNvPr>
          <p:cNvSpPr txBox="1"/>
          <p:nvPr/>
        </p:nvSpPr>
        <p:spPr>
          <a:xfrm>
            <a:off x="6864349" y="3234753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52kg/s</a:t>
            </a:r>
            <a:r>
              <a:rPr lang="en-GB" dirty="0"/>
              <a:t> </a:t>
            </a:r>
            <a:endParaRPr lang="en-NL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403E54-CFE8-FB01-D334-BDAEC0EA605E}"/>
              </a:ext>
            </a:extLst>
          </p:cNvPr>
          <p:cNvSpPr txBox="1"/>
          <p:nvPr/>
        </p:nvSpPr>
        <p:spPr>
          <a:xfrm>
            <a:off x="7475009" y="3314515"/>
            <a:ext cx="114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42 kg/s</a:t>
            </a:r>
            <a:endParaRPr lang="en-NL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362206-4B9C-74D4-6221-06C075F54885}"/>
              </a:ext>
            </a:extLst>
          </p:cNvPr>
          <p:cNvSpPr txBox="1"/>
          <p:nvPr/>
        </p:nvSpPr>
        <p:spPr>
          <a:xfrm>
            <a:off x="5701871" y="2155849"/>
            <a:ext cx="114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10 kg/s</a:t>
            </a:r>
            <a:endParaRPr lang="en-NL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FE039A-2BD7-5E0C-277A-67D341D802A8}"/>
              </a:ext>
            </a:extLst>
          </p:cNvPr>
          <p:cNvSpPr txBox="1"/>
          <p:nvPr/>
        </p:nvSpPr>
        <p:spPr>
          <a:xfrm>
            <a:off x="5708648" y="1972377"/>
            <a:ext cx="867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140 C</a:t>
            </a:r>
            <a:endParaRPr lang="en-NL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3F5894-4457-34C3-C803-9F2CFC861561}"/>
              </a:ext>
            </a:extLst>
          </p:cNvPr>
          <p:cNvSpPr txBox="1"/>
          <p:nvPr/>
        </p:nvSpPr>
        <p:spPr>
          <a:xfrm>
            <a:off x="3901017" y="2199984"/>
            <a:ext cx="114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6 MW</a:t>
            </a:r>
            <a:endParaRPr lang="en-NL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F4B79A-A6CE-F6EE-66F1-911A704C2DDF}"/>
              </a:ext>
            </a:extLst>
          </p:cNvPr>
          <p:cNvSpPr txBox="1"/>
          <p:nvPr/>
        </p:nvSpPr>
        <p:spPr>
          <a:xfrm>
            <a:off x="3331626" y="4620986"/>
            <a:ext cx="68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95C</a:t>
            </a:r>
            <a:endParaRPr lang="en-NL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8404D4-26FE-336A-8B37-0E633466A237}"/>
              </a:ext>
            </a:extLst>
          </p:cNvPr>
          <p:cNvSpPr txBox="1"/>
          <p:nvPr/>
        </p:nvSpPr>
        <p:spPr>
          <a:xfrm>
            <a:off x="3331626" y="4828533"/>
            <a:ext cx="1096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6 MW</a:t>
            </a:r>
            <a:endParaRPr lang="en-NL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A4CE83-66D6-D865-DDEC-EF7E5D31F298}"/>
              </a:ext>
            </a:extLst>
          </p:cNvPr>
          <p:cNvSpPr txBox="1"/>
          <p:nvPr/>
        </p:nvSpPr>
        <p:spPr>
          <a:xfrm>
            <a:off x="7432677" y="3600559"/>
            <a:ext cx="867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140C</a:t>
            </a:r>
            <a:endParaRPr lang="en-NL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AC8F93-FC50-48AE-C269-7A807AF979B1}"/>
              </a:ext>
            </a:extLst>
          </p:cNvPr>
          <p:cNvSpPr txBox="1"/>
          <p:nvPr/>
        </p:nvSpPr>
        <p:spPr>
          <a:xfrm>
            <a:off x="4474629" y="4593181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13 kg/s</a:t>
            </a:r>
            <a:endParaRPr lang="en-NL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618BE2D-AA56-F21D-C52E-25D0341D4AB4}"/>
                  </a:ext>
                </a:extLst>
              </p:cNvPr>
              <p:cNvSpPr txBox="1"/>
              <p:nvPr/>
            </p:nvSpPr>
            <p:spPr>
              <a:xfrm>
                <a:off x="-131837" y="4608272"/>
                <a:ext cx="380424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h𝑝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𝑚𝑎𝑠𝑠</m:t>
                      </m:r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𝑝𝑟𝑜𝑐𝑒𝑠𝑠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𝑚𝑎𝑠𝑠</m:t>
                      </m:r>
                    </m:oMath>
                  </m:oMathPara>
                </a14:m>
                <a:endParaRPr lang="en-GB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𝑐h𝑎𝑟𝑔𝑒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𝑚𝑎𝑠𝑠</m:t>
                      </m:r>
                    </m:oMath>
                  </m:oMathPara>
                </a14:m>
                <a:endParaRPr lang="en-GB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𝑑𝑖𝑠𝑐h𝑎𝑟𝑔𝑒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𝑚𝑎𝑠𝑠</m:t>
                      </m:r>
                    </m:oMath>
                  </m:oMathPara>
                </a14:m>
                <a:endParaRPr lang="en-GB" b="0" dirty="0"/>
              </a:p>
              <a:p>
                <a:endParaRPr lang="en-GB" b="0" dirty="0"/>
              </a:p>
              <a:p>
                <a:endParaRPr lang="en-NL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618BE2D-AA56-F21D-C52E-25D0341D4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1837" y="4608272"/>
                <a:ext cx="3804248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D21D14B-4F88-9C25-E1A3-9454FE3EFC47}"/>
              </a:ext>
            </a:extLst>
          </p:cNvPr>
          <p:cNvSpPr txBox="1"/>
          <p:nvPr/>
        </p:nvSpPr>
        <p:spPr>
          <a:xfrm>
            <a:off x="6921745" y="3076789"/>
            <a:ext cx="23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  <a:endParaRPr lang="en-NL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A778A6-73B7-2E98-0FEC-4A6FE6E91AC1}"/>
              </a:ext>
            </a:extLst>
          </p:cNvPr>
          <p:cNvSpPr txBox="1"/>
          <p:nvPr/>
        </p:nvSpPr>
        <p:spPr>
          <a:xfrm>
            <a:off x="6569821" y="2185853"/>
            <a:ext cx="23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  <a:endParaRPr lang="en-NL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77EBF3-F517-070F-71CD-9AFD9527F879}"/>
              </a:ext>
            </a:extLst>
          </p:cNvPr>
          <p:cNvSpPr txBox="1"/>
          <p:nvPr/>
        </p:nvSpPr>
        <p:spPr>
          <a:xfrm>
            <a:off x="7754268" y="3030804"/>
            <a:ext cx="23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  <a:endParaRPr lang="en-NL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3FAA86-4342-F489-850E-8091CC7695B2}"/>
              </a:ext>
            </a:extLst>
          </p:cNvPr>
          <p:cNvSpPr txBox="1"/>
          <p:nvPr/>
        </p:nvSpPr>
        <p:spPr>
          <a:xfrm>
            <a:off x="5185396" y="4638385"/>
            <a:ext cx="29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  <a:endParaRPr lang="en-NL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4F2EE28-6C9D-1AC6-1279-734E7C7F8FB3}"/>
              </a:ext>
            </a:extLst>
          </p:cNvPr>
          <p:cNvSpPr txBox="1"/>
          <p:nvPr/>
        </p:nvSpPr>
        <p:spPr>
          <a:xfrm>
            <a:off x="6893975" y="4607454"/>
            <a:ext cx="29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  <a:endParaRPr lang="en-NL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64D3D60-E48E-D6DA-69DC-D4A17489D682}"/>
              </a:ext>
            </a:extLst>
          </p:cNvPr>
          <p:cNvSpPr txBox="1"/>
          <p:nvPr/>
        </p:nvSpPr>
        <p:spPr>
          <a:xfrm>
            <a:off x="6368836" y="4001816"/>
            <a:ext cx="29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</a:t>
            </a:r>
            <a:endParaRPr lang="en-NL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9FC833-519C-F8C0-703D-9D0765C33FD2}"/>
              </a:ext>
            </a:extLst>
          </p:cNvPr>
          <p:cNvSpPr txBox="1"/>
          <p:nvPr/>
        </p:nvSpPr>
        <p:spPr>
          <a:xfrm>
            <a:off x="3879844" y="5488495"/>
            <a:ext cx="8132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13*95 + 60*42= (13+42)*T</a:t>
            </a:r>
          </a:p>
          <a:p>
            <a:r>
              <a:rPr lang="en-GB" dirty="0"/>
              <a:t>T=68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844111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B4046C-5941-58F6-3039-35B83F03FC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74504" y="304074"/>
            <a:ext cx="6604886" cy="316452"/>
          </a:xfrm>
        </p:spPr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FF8DE-2204-13D5-37AD-4FD59921AB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18064" y="778752"/>
            <a:ext cx="8387436" cy="697255"/>
          </a:xfrm>
        </p:spPr>
        <p:txBody>
          <a:bodyPr/>
          <a:lstStyle/>
          <a:p>
            <a:r>
              <a:rPr lang="en-GB" dirty="0"/>
              <a:t>New </a:t>
            </a:r>
            <a:r>
              <a:rPr lang="en-GB" dirty="0" err="1"/>
              <a:t>Tsource</a:t>
            </a:r>
            <a:r>
              <a:rPr lang="en-GB" dirty="0"/>
              <a:t> and COP calculation</a:t>
            </a:r>
            <a:endParaRPr lang="en-NL" dirty="0"/>
          </a:p>
          <a:p>
            <a:endParaRPr lang="en-NL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A7A415-92EA-5A09-5BAF-3C9194EF6F93}"/>
              </a:ext>
            </a:extLst>
          </p:cNvPr>
          <p:cNvSpPr txBox="1">
            <a:spLocks/>
          </p:cNvSpPr>
          <p:nvPr/>
        </p:nvSpPr>
        <p:spPr>
          <a:xfrm>
            <a:off x="1412966" y="164499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2E6057E-CE6A-B6CA-8C95-5E65E1722E0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6395" y="1296364"/>
                <a:ext cx="10515600" cy="4832715"/>
              </a:xfrm>
              <a:prstGeom prst="rect">
                <a:avLst/>
              </a:prstGeom>
            </p:spPr>
            <p:txBody>
              <a:bodyPr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dirty="0"/>
                  <a:t>Q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i="1">
                        <a:latin typeface="Cambria Math" panose="02040503050406030204" pitchFamily="18" charset="0"/>
                      </a:rPr>
                      <m:t>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nor/>
                      </m:rPr>
                      <a:rPr lang="el-GR" i="1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/>
                  <a:t>= </a:t>
                </a:r>
                <a:r>
                  <a:rPr lang="en-GB" i="1" dirty="0">
                    <a:latin typeface="Cambria Math" panose="02040503050406030204" pitchFamily="18" charset="0"/>
                  </a:rPr>
                  <a:t>ṁ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nor/>
                      </m:rP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GB" dirty="0"/>
                  <a:t>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  <a:p>
                <a:r>
                  <a:rPr lang="en-GB" dirty="0"/>
                  <a:t>T</a:t>
                </a:r>
                <a:r>
                  <a:rPr lang="en-GB" baseline="-25000" dirty="0"/>
                  <a:t>ref </a:t>
                </a:r>
                <a:r>
                  <a:rPr lang="en-GB" dirty="0"/>
                  <a:t>is assumed to be 0 C.</a:t>
                </a:r>
              </a:p>
              <a:p>
                <a:r>
                  <a:rPr lang="en-GB" dirty="0"/>
                  <a:t>Temperatures will be converted to K.</a:t>
                </a:r>
              </a:p>
              <a:p>
                <a:r>
                  <a:rPr lang="en-GB" dirty="0"/>
                  <a:t>Cp is assumed to be the same in all flow streams</a:t>
                </a:r>
              </a:p>
              <a:p>
                <a:r>
                  <a:rPr lang="en-GB" dirty="0"/>
                  <a:t>Heat loss is neglected, assumed to have perfect-insulation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(By knowing hp capacity, demand and </a:t>
                </a:r>
                <a:r>
                  <a:rPr lang="en-GB" dirty="0" err="1"/>
                  <a:t>Tsink</a:t>
                </a:r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was found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GB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GB" dirty="0"/>
                  <a:t> (by energy balance around storage with a 100 % efficiency and 95 C of heat provided from storage,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GB" dirty="0"/>
                  <a:t> is calculated)</a:t>
                </a:r>
              </a:p>
              <a:p>
                <a:r>
                  <a:rPr lang="en-GB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𝑠𝑡𝑜𝑟𝑎𝑔𝑒</m:t>
                        </m:r>
                      </m:sub>
                    </m:sSub>
                  </m:oMath>
                </a14:m>
                <a:r>
                  <a:rPr lang="en-GB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GB" dirty="0"/>
                  <a:t>)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∗(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𝑠𝑜𝑢𝑟𝑐𝑒</m:t>
                        </m:r>
                      </m:sub>
                    </m:sSub>
                  </m:oMath>
                </a14:m>
                <a:r>
                  <a:rPr lang="en-GB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GB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i="1">
                            <a:latin typeface="Cambria Math" panose="02040503050406030204" pitchFamily="18" charset="0"/>
                          </a:rPr>
                          <m:t>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∗(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𝑠𝑜𝑢𝑟𝑐𝑒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b>
                    </m:sSub>
                  </m:oMath>
                </a14:m>
                <a:r>
                  <a:rPr lang="en-GB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GB" dirty="0"/>
                  <a:t>) , </a:t>
                </a:r>
                <a:r>
                  <a:rPr lang="en-GB" dirty="0" err="1"/>
                  <a:t>Tsource</a:t>
                </a:r>
                <a:r>
                  <a:rPr lang="en-GB" dirty="0"/>
                  <a:t> new is calculated and subsequently new COP can be calculated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2E6057E-CE6A-B6CA-8C95-5E65E1722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95" y="1296364"/>
                <a:ext cx="10515600" cy="4832715"/>
              </a:xfrm>
              <a:prstGeom prst="rect">
                <a:avLst/>
              </a:prstGeom>
              <a:blipFill>
                <a:blip r:embed="rId2"/>
                <a:stretch>
                  <a:fillRect l="-1043" t="-2020" r="-754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936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DCA4D2-9D22-C34A-E063-9385770D54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1D656-E2A2-E4C9-26CF-8B381EADEB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Steps for heat pump and storage interaction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346D6D-933B-4FF2-26A2-896E01DAD5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0112" y="2104292"/>
            <a:ext cx="5405888" cy="3693318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Follows this heuristic logic based on given price: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If electricity price is low --&gt; </a:t>
            </a:r>
            <a:r>
              <a:rPr lang="en-GB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Heatpump</a:t>
            </a: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full power, and charge the storage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If electricity price is low --&gt;</a:t>
            </a: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GB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Tsource</a:t>
            </a: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lower than the median temperature, discharge the storage??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If electricity price is high --&gt; Discharge the heat storage, and increase </a:t>
            </a:r>
            <a:r>
              <a:rPr lang="en-GB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Tsource</a:t>
            </a: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will increase COP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endParaRPr lang="en-NL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8A429-6080-873A-440E-F208ED97AE51}"/>
              </a:ext>
            </a:extLst>
          </p:cNvPr>
          <p:cNvSpPr txBox="1"/>
          <p:nvPr/>
        </p:nvSpPr>
        <p:spPr>
          <a:xfrm>
            <a:off x="6254152" y="2104292"/>
            <a:ext cx="54486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Cost calculation of heat production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Costs are based on electricity consumption of heat pump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Energy is procured in day-ahead market, assuming that heat pump runs baseload without heat storage 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Electricity cons. for the new system with storage is calculated in the simulation case.</a:t>
            </a:r>
            <a:endParaRPr lang="en-GB" b="0" i="0" dirty="0">
              <a:solidFill>
                <a:srgbClr val="242424"/>
              </a:solidFill>
              <a:effectLst/>
              <a:latin typeface="-apple-system"/>
            </a:endParaRPr>
          </a:p>
          <a:p>
            <a:pPr algn="l"/>
            <a:r>
              <a:rPr lang="en-GB" b="0" i="0" dirty="0">
                <a:solidFill>
                  <a:srgbClr val="242424"/>
                </a:solidFill>
                <a:effectLst/>
                <a:latin typeface="-apple-system"/>
              </a:rPr>
              <a:t>- Imbalance volumes are calculated per 15 mins </a:t>
            </a:r>
          </a:p>
          <a:p>
            <a:pPr algn="l"/>
            <a:r>
              <a:rPr lang="en-GB" b="0" i="0" dirty="0">
                <a:solidFill>
                  <a:srgbClr val="242424"/>
                </a:solidFill>
                <a:effectLst/>
                <a:latin typeface="-apple-system"/>
              </a:rPr>
              <a:t>- This imbalance volume is charged on the imbalance market (POS price if consumed less, NEG price if consumed more)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706742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34F861-CC63-0E67-D168-0478F59CD9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47701-2513-AA96-A266-4736BCFEE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Storage functions in the model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310AA0-14E5-CB77-ECD5-3618B9B162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7954" y="2157887"/>
            <a:ext cx="8387436" cy="3375659"/>
          </a:xfrm>
        </p:spPr>
        <p:txBody>
          <a:bodyPr/>
          <a:lstStyle/>
          <a:p>
            <a:r>
              <a:rPr lang="en-GB" dirty="0"/>
              <a:t>Water storage is charged to its maximum storage level</a:t>
            </a:r>
          </a:p>
          <a:p>
            <a:r>
              <a:rPr lang="en-GB" dirty="0"/>
              <a:t>Water storage is discharged until minimum storage level. </a:t>
            </a:r>
          </a:p>
          <a:p>
            <a:r>
              <a:rPr lang="en-GB" dirty="0"/>
              <a:t>Storage level is set to new level after charging/discharging or stand-by case.</a:t>
            </a:r>
          </a:p>
          <a:p>
            <a:r>
              <a:rPr lang="en-GB" dirty="0"/>
              <a:t>Volume can be optimized</a:t>
            </a:r>
          </a:p>
          <a:p>
            <a:r>
              <a:rPr lang="en-GB" dirty="0"/>
              <a:t>Storage Capex: 10 Euro/kWh</a:t>
            </a:r>
          </a:p>
          <a:p>
            <a:endParaRPr lang="en-GB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64354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51042B-549E-F166-6FE4-10D40D5378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3E934-D2C4-5B7B-768F-2C7B114744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Imbalance prices vs day-ahead prices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F3978-243D-2F5C-0C49-D61E2C6273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November 2018 electricity prices</a:t>
            </a:r>
            <a:endParaRPr lang="en-NL" dirty="0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29F36D92-0066-6C7E-ABE3-46BF4988D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00" y="2310117"/>
            <a:ext cx="1047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78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B45EA6-6076-69CD-02D0-78A42CD9F3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Dynamics of the model</a:t>
            </a:r>
            <a:endParaRPr lang="en-NL" dirty="0"/>
          </a:p>
        </p:txBody>
      </p:sp>
      <p:pic>
        <p:nvPicPr>
          <p:cNvPr id="13" name="Picture 12" descr="Timeline&#10;&#10;Description automatically generated">
            <a:extLst>
              <a:ext uri="{FF2B5EF4-FFF2-40B4-BE49-F238E27FC236}">
                <a16:creationId xmlns:a16="http://schemas.microsoft.com/office/drawing/2014/main" id="{012C3772-2CBE-5633-AC71-F030F1318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42" y="1057886"/>
            <a:ext cx="6937435" cy="55499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DF3A73-B540-A7F4-94CF-D191C4966BBF}"/>
              </a:ext>
            </a:extLst>
          </p:cNvPr>
          <p:cNvSpPr txBox="1"/>
          <p:nvPr/>
        </p:nvSpPr>
        <p:spPr>
          <a:xfrm>
            <a:off x="8419381" y="1276709"/>
            <a:ext cx="345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The results of 2 days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724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2E2177-E532-2BE1-EE9E-FDB1D613A9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Dynamics of the model</a:t>
            </a:r>
            <a:endParaRPr lang="en-NL" dirty="0"/>
          </a:p>
        </p:txBody>
      </p:sp>
      <p:pic>
        <p:nvPicPr>
          <p:cNvPr id="7" name="Picture 6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02EEA700-3278-E524-4DE2-1193FA4BC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23" y="1069962"/>
            <a:ext cx="8082950" cy="55855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4FA326-6D1A-EF24-6965-2F88A0118731}"/>
              </a:ext>
            </a:extLst>
          </p:cNvPr>
          <p:cNvSpPr txBox="1"/>
          <p:nvPr/>
        </p:nvSpPr>
        <p:spPr>
          <a:xfrm>
            <a:off x="8980098" y="1358508"/>
            <a:ext cx="2958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When the storage is discharged, COP increase</a:t>
            </a:r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To storage power also aligns with the storage level</a:t>
            </a:r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Total saving is 2.3% per month</a:t>
            </a:r>
          </a:p>
          <a:p>
            <a:pPr marL="285750" indent="-285750">
              <a:buFontTx/>
              <a:buChar char="-"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30385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9B44B9-8FAD-1DB7-3FC5-C3F16B632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Encore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65BD8-A968-9971-F86E-8B0D5997EF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Appendix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1D005-93C1-DDDA-693E-87C6441305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5868E0-B484-AEEC-43DF-FEC11F1D07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14723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9D0B12-67B1-844B-8FFA-9D8D614704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Heat 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D85C1-F883-4745-8B18-AA12DF8289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109" y="947737"/>
            <a:ext cx="10543309" cy="697255"/>
          </a:xfrm>
        </p:spPr>
        <p:txBody>
          <a:bodyPr/>
          <a:lstStyle/>
          <a:p>
            <a:r>
              <a:rPr lang="nl-NL" dirty="0"/>
              <a:t>Vergelijking met andere energie opslag technologieën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9C9EB9-703A-7343-B511-C6F909129875}"/>
              </a:ext>
            </a:extLst>
          </p:cNvPr>
          <p:cNvSpPr/>
          <p:nvPr/>
        </p:nvSpPr>
        <p:spPr>
          <a:xfrm>
            <a:off x="9009538" y="6048572"/>
            <a:ext cx="24523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(World </a:t>
            </a: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Energy Council, 2016)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../../Desktop/Screen%20Shot%202017-11-30%20at%2010.48.57.png">
            <a:extLst>
              <a:ext uri="{FF2B5EF4-FFF2-40B4-BE49-F238E27FC236}">
                <a16:creationId xmlns:a16="http://schemas.microsoft.com/office/drawing/2014/main" id="{64C3BC5C-7C31-6343-980F-A66CF72436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399" y="1536034"/>
            <a:ext cx="9097202" cy="4512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666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9D0B12-67B1-844B-8FFA-9D8D614704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Heat 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D85C1-F883-4745-8B18-AA12DF8289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Storage duration vs. Cost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142285-32B1-C74E-AC8E-9AA7BBE2F5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The longer the storage period, the lower the investment costs (€ / kWh) must be to make it economically interesting</a:t>
            </a:r>
          </a:p>
          <a:p>
            <a:endParaRPr lang="en-GB"/>
          </a:p>
        </p:txBody>
      </p:sp>
      <p:pic>
        <p:nvPicPr>
          <p:cNvPr id="7" name="Picture 6" descr="../../Desktop/Screen%20Shot%202017-11-30%20at%2015.14.37.png">
            <a:extLst>
              <a:ext uri="{FF2B5EF4-FFF2-40B4-BE49-F238E27FC236}">
                <a16:creationId xmlns:a16="http://schemas.microsoft.com/office/drawing/2014/main" id="{E45019EA-DDA0-314E-AD48-61A5F4088E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36" y="2807281"/>
            <a:ext cx="7887310" cy="3745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8684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9D0B12-67B1-844B-8FFA-9D8D614704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Heat 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D85C1-F883-4745-8B18-AA12DF8289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10146" y="920028"/>
            <a:ext cx="9688774" cy="697255"/>
          </a:xfrm>
        </p:spPr>
        <p:txBody>
          <a:bodyPr/>
          <a:lstStyle/>
          <a:p>
            <a:r>
              <a:rPr lang="en-GB" dirty="0"/>
              <a:t>Comparison heat storage technologies</a:t>
            </a:r>
          </a:p>
        </p:txBody>
      </p:sp>
      <p:pic>
        <p:nvPicPr>
          <p:cNvPr id="12" name="Picture 11" descr="../../Desktop/Screen%20Shot%202017-11-30%20at%2015.19.52.png">
            <a:extLst>
              <a:ext uri="{FF2B5EF4-FFF2-40B4-BE49-F238E27FC236}">
                <a16:creationId xmlns:a16="http://schemas.microsoft.com/office/drawing/2014/main" id="{84A8BED1-4F98-E142-90C4-B3A4713E5B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46864" y="857788"/>
            <a:ext cx="4498272" cy="616407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17C871-D941-B346-9F67-7776058A7F6E}"/>
              </a:ext>
            </a:extLst>
          </p:cNvPr>
          <p:cNvSpPr/>
          <p:nvPr/>
        </p:nvSpPr>
        <p:spPr>
          <a:xfrm>
            <a:off x="8975948" y="5833516"/>
            <a:ext cx="2259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(IEA-ETSAP &amp; ARENA, 2012)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322933"/>
      </p:ext>
    </p:extLst>
  </p:cSld>
  <p:clrMapOvr>
    <a:masterClrMapping/>
  </p:clrMapOvr>
</p:sld>
</file>

<file path=ppt/theme/theme1.xml><?xml version="1.0" encoding="utf-8"?>
<a:theme xmlns:a="http://schemas.openxmlformats.org/drawingml/2006/main" name="Recoy_Theme_Gray_Red">
  <a:themeElements>
    <a:clrScheme name="Recoy Gray_Red 1">
      <a:dk1>
        <a:srgbClr val="292A2A"/>
      </a:dk1>
      <a:lt1>
        <a:srgbClr val="FFFFFF"/>
      </a:lt1>
      <a:dk2>
        <a:srgbClr val="000000"/>
      </a:dk2>
      <a:lt2>
        <a:srgbClr val="E6E6E6"/>
      </a:lt2>
      <a:accent1>
        <a:srgbClr val="F2F2F2"/>
      </a:accent1>
      <a:accent2>
        <a:srgbClr val="D0CECE"/>
      </a:accent2>
      <a:accent3>
        <a:srgbClr val="949696"/>
      </a:accent3>
      <a:accent4>
        <a:srgbClr val="666767"/>
      </a:accent4>
      <a:accent5>
        <a:srgbClr val="292A2A"/>
      </a:accent5>
      <a:accent6>
        <a:srgbClr val="DD423A"/>
      </a:accent6>
      <a:hlink>
        <a:srgbClr val="292A2A"/>
      </a:hlink>
      <a:folHlink>
        <a:srgbClr val="292A2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 10 15 Stork Air Liquide " id="{A6B1A817-E32D-A440-95FF-2CF3EB6AFB5F}" vid="{F61209D7-F261-2643-9622-EC2AED6E7DDF}"/>
    </a:ext>
  </a:extLst>
</a:theme>
</file>

<file path=ppt/theme/theme2.xml><?xml version="1.0" encoding="utf-8"?>
<a:theme xmlns:a="http://schemas.openxmlformats.org/drawingml/2006/main" name="Presenter Content - with Recoy Logo">
  <a:themeElements>
    <a:clrScheme name="Recoy_ColorScheme">
      <a:dk1>
        <a:srgbClr val="292A2A"/>
      </a:dk1>
      <a:lt1>
        <a:srgbClr val="FFFFFF"/>
      </a:lt1>
      <a:dk2>
        <a:srgbClr val="000000"/>
      </a:dk2>
      <a:lt2>
        <a:srgbClr val="F2F2F2"/>
      </a:lt2>
      <a:accent1>
        <a:srgbClr val="292A2A"/>
      </a:accent1>
      <a:accent2>
        <a:srgbClr val="666767"/>
      </a:accent2>
      <a:accent3>
        <a:srgbClr val="949696"/>
      </a:accent3>
      <a:accent4>
        <a:srgbClr val="CFCFCF"/>
      </a:accent4>
      <a:accent5>
        <a:srgbClr val="ED2B22"/>
      </a:accent5>
      <a:accent6>
        <a:srgbClr val="164361"/>
      </a:accent6>
      <a:hlink>
        <a:srgbClr val="292A2A"/>
      </a:hlink>
      <a:folHlink>
        <a:srgbClr val="292A2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9 10 15 Stork Air Liquide " id="{A6B1A817-E32D-A440-95FF-2CF3EB6AFB5F}" vid="{7CEFD176-3270-F64E-8CC8-E993F942E1A6}"/>
    </a:ext>
  </a:extLst>
</a:theme>
</file>

<file path=ppt/theme/theme3.xml><?xml version="1.0" encoding="utf-8"?>
<a:theme xmlns:a="http://schemas.openxmlformats.org/drawingml/2006/main" name="Document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 10 15 Stork Air Liquide " id="{A6B1A817-E32D-A440-95FF-2CF3EB6AFB5F}" vid="{8C5D4654-0CCC-5C45-BDF8-6D9807F29FE0}"/>
    </a:ext>
  </a:extLst>
</a:theme>
</file>

<file path=ppt/theme/theme4.xml><?xml version="1.0" encoding="utf-8"?>
<a:theme xmlns:a="http://schemas.openxmlformats.org/drawingml/2006/main" name="1_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41" id="{5277F4DB-F4CF-478B-989D-B560D2F47CE9}" vid="{359FBEE0-6028-42FA-908B-3A5B24EA9993}"/>
    </a:ext>
  </a:extLst>
</a:theme>
</file>

<file path=ppt/theme/theme5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9" id="{662ADCF8-4DDA-4F24-ABCB-89C052996B42}" vid="{2E669D46-AD9D-495C-8552-459BFA85A7E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6f2632-3633-4e99-b6a8-3ad152e55058" xsi:nil="true"/>
    <lcf76f155ced4ddcb4097134ff3c332f xmlns="933f99a0-0b8d-4b4c-a2c6-3254cfd25c3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8DA9940DD7FD4EA299C54896B64833" ma:contentTypeVersion="16" ma:contentTypeDescription="Create a new document." ma:contentTypeScope="" ma:versionID="eb0f3434a846d7c9bd7dde6b61dc59df">
  <xsd:schema xmlns:xsd="http://www.w3.org/2001/XMLSchema" xmlns:xs="http://www.w3.org/2001/XMLSchema" xmlns:p="http://schemas.microsoft.com/office/2006/metadata/properties" xmlns:ns2="933f99a0-0b8d-4b4c-a2c6-3254cfd25c3e" xmlns:ns3="b16f2632-3633-4e99-b6a8-3ad152e55058" targetNamespace="http://schemas.microsoft.com/office/2006/metadata/properties" ma:root="true" ma:fieldsID="44f6b2347b779320157abe88324045f0" ns2:_="" ns3:_="">
    <xsd:import namespace="933f99a0-0b8d-4b4c-a2c6-3254cfd25c3e"/>
    <xsd:import namespace="b16f2632-3633-4e99-b6a8-3ad152e550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3f99a0-0b8d-4b4c-a2c6-3254cfd25c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68314ee-fa0a-4dfd-88b8-6d5cf9a4f2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f2632-3633-4e99-b6a8-3ad152e5505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3fca4e2-ac01-4773-ad23-0ae39903fb2a}" ma:internalName="TaxCatchAll" ma:showField="CatchAllData" ma:web="b16f2632-3633-4e99-b6a8-3ad152e550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1D9750-E443-481E-935F-49651060BEE6}">
  <ds:schemaRefs>
    <ds:schemaRef ds:uri="http://schemas.microsoft.com/office/2006/metadata/properties"/>
    <ds:schemaRef ds:uri="http://schemas.microsoft.com/office/infopath/2007/PartnerControls"/>
    <ds:schemaRef ds:uri="b16f2632-3633-4e99-b6a8-3ad152e55058"/>
    <ds:schemaRef ds:uri="933f99a0-0b8d-4b4c-a2c6-3254cfd25c3e"/>
  </ds:schemaRefs>
</ds:datastoreItem>
</file>

<file path=customXml/itemProps2.xml><?xml version="1.0" encoding="utf-8"?>
<ds:datastoreItem xmlns:ds="http://schemas.openxmlformats.org/officeDocument/2006/customXml" ds:itemID="{6DAE6857-C005-47B2-AF9D-BFF62AE353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3f99a0-0b8d-4b4c-a2c6-3254cfd25c3e"/>
    <ds:schemaRef ds:uri="b16f2632-3633-4e99-b6a8-3ad152e550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D45481-6FDC-43E4-97A7-33B0671AB9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Recoy_Theme_Gray_Red</Template>
  <TotalTime>26320</TotalTime>
  <Words>998</Words>
  <Application>Microsoft Office PowerPoint</Application>
  <PresentationFormat>Widescreen</PresentationFormat>
  <Paragraphs>255</Paragraphs>
  <Slides>20</Slides>
  <Notes>0</Notes>
  <HiddenSlides>6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38" baseType="lpstr">
      <vt:lpstr>-apple-system</vt:lpstr>
      <vt:lpstr>Arial</vt:lpstr>
      <vt:lpstr>Arial Unicode MS</vt:lpstr>
      <vt:lpstr>Calibri</vt:lpstr>
      <vt:lpstr>Calibri Light</vt:lpstr>
      <vt:lpstr>Cambria Math</vt:lpstr>
      <vt:lpstr>Lato</vt:lpstr>
      <vt:lpstr>Lato Light</vt:lpstr>
      <vt:lpstr>Montserrat</vt:lpstr>
      <vt:lpstr>Montserrat Light</vt:lpstr>
      <vt:lpstr>Montserrat Semi</vt:lpstr>
      <vt:lpstr>Montserrat SemiBold</vt:lpstr>
      <vt:lpstr>Segoe UI</vt:lpstr>
      <vt:lpstr>Recoy_Theme_Gray_Red</vt:lpstr>
      <vt:lpstr>Presenter Content - with Recoy Logo</vt:lpstr>
      <vt:lpstr>Document Layout</vt:lpstr>
      <vt:lpstr>1_Aangepast ontwerp</vt:lpstr>
      <vt:lpstr>Aangepast ontwerp</vt:lpstr>
      <vt:lpstr>Encore-flexible Heatpump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Optimalisatie  hybride boiler @ Air Liquide Rozenburg</dc:title>
  <dc:creator>Robert Kleiburg</dc:creator>
  <cp:lastModifiedBy>Shahla Huseynova</cp:lastModifiedBy>
  <cp:revision>235</cp:revision>
  <cp:lastPrinted>2019-09-30T15:25:07Z</cp:lastPrinted>
  <dcterms:created xsi:type="dcterms:W3CDTF">2018-10-23T06:23:35Z</dcterms:created>
  <dcterms:modified xsi:type="dcterms:W3CDTF">2022-05-30T07:35:49Z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0x010100DB8DA9940DD7FD4EA299C54896B64833</vt:lpwstr>
  </property>
  <property fmtid="{D5CDD505-2E9C-101B-9397-08002B2CF9AE}" pid="3" name="MediaServiceImageTags">
    <vt:lpwstr/>
  </property>
</Properties>
</file>